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428" y="2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23000">
              <a:schemeClr val="accent1">
                <a:lumMod val="89000"/>
              </a:schemeClr>
            </a:gs>
            <a:gs pos="6900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1FE0FF-0657-43BE-F091-8C31CA702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4241" y="3472168"/>
            <a:ext cx="7772400" cy="1470025"/>
          </a:xfrm>
          <a:solidFill>
            <a:srgbClr val="FFFFFF">
              <a:alpha val="0"/>
            </a:srgbClr>
          </a:solidFill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bg1"/>
                </a:solidFill>
              </a:rPr>
              <a:t>Faculdade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Tecnologia</a:t>
            </a:r>
            <a:r>
              <a:rPr lang="en-US" sz="2400" b="1" dirty="0">
                <a:solidFill>
                  <a:schemeClr val="bg1"/>
                </a:solidFill>
              </a:rPr>
              <a:t> da Zona Leste</a:t>
            </a:r>
            <a:br>
              <a:rPr lang="en-US" sz="32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8° </a:t>
            </a:r>
            <a:r>
              <a:rPr lang="en-US" sz="2400" b="1" dirty="0" err="1">
                <a:solidFill>
                  <a:schemeClr val="bg1"/>
                </a:solidFill>
              </a:rPr>
              <a:t>Encontro</a:t>
            </a:r>
            <a:r>
              <a:rPr lang="en-US" sz="2400" b="1" dirty="0">
                <a:solidFill>
                  <a:schemeClr val="bg1"/>
                </a:solidFill>
              </a:rPr>
              <a:t> de </a:t>
            </a:r>
            <a:r>
              <a:rPr lang="en-US" sz="2400" b="1" dirty="0" err="1">
                <a:solidFill>
                  <a:schemeClr val="bg1"/>
                </a:solidFill>
              </a:rPr>
              <a:t>Gestão</a:t>
            </a:r>
            <a:r>
              <a:rPr lang="en-US" sz="2400" b="1" dirty="0">
                <a:solidFill>
                  <a:schemeClr val="bg1"/>
                </a:solidFill>
              </a:rPr>
              <a:t> e </a:t>
            </a:r>
            <a:r>
              <a:rPr lang="en-US" sz="2400" b="1" dirty="0" err="1">
                <a:solidFill>
                  <a:schemeClr val="bg1"/>
                </a:solidFill>
              </a:rPr>
              <a:t>Tecnologia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FB1D88-6815-CC93-2B65-5B138D5BC1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691" y="5048249"/>
            <a:ext cx="6400800" cy="1261745"/>
          </a:xfrm>
          <a:solidFill>
            <a:srgbClr val="FFFFFF">
              <a:alpha val="0"/>
            </a:srgbClr>
          </a:solidFill>
        </p:spPr>
        <p:txBody>
          <a:bodyPr/>
          <a:lstStyle/>
          <a:p>
            <a:r>
              <a:rPr lang="en-US" sz="2000" dirty="0" err="1">
                <a:solidFill>
                  <a:schemeClr val="bg1"/>
                </a:solidFill>
              </a:rPr>
              <a:t>Conteúdo</a:t>
            </a:r>
            <a:r>
              <a:rPr lang="en-US" sz="2000" dirty="0">
                <a:solidFill>
                  <a:schemeClr val="bg1"/>
                </a:solidFill>
              </a:rPr>
              <a:t> do </a:t>
            </a:r>
            <a:r>
              <a:rPr lang="en-US" sz="2000" dirty="0" err="1">
                <a:solidFill>
                  <a:schemeClr val="bg1"/>
                </a:solidFill>
              </a:rPr>
              <a:t>autor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aqui</a:t>
            </a:r>
            <a:r>
              <a:rPr lang="en-US" sz="20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567A626-B9EB-0935-F3BB-1D7DCEDD0D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3385833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B9663389-B187-69AD-462F-3C76CC600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6546162"/>
            <a:ext cx="1113832" cy="281329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66D0AA12-FB65-F767-1592-2F041D359A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8" y="6564647"/>
            <a:ext cx="993182" cy="24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80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Referências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85ABEEA-A56E-2B69-4071-A92BE856ED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>
                <a:solidFill>
                  <a:srgbClr val="FFFFFF"/>
                </a:solidFill>
              </a:rPr>
              <a:t>Contexto e Problema de Pesquisa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11981708-9BBB-D323-7B1F-A37EB0505B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641" y="642610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Objetivo Geral e Específicos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F1E8CAFE-7EC6-B450-7C72-E3D851685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586855"/>
            <a:ext cx="2914650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Fundamentação Teórica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3A5CA30-9439-8631-2884-A7A5B7E6F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Metodologia de Pesquisa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782541C-E033-E25D-23E5-7833D91F5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200" b="1">
                <a:solidFill>
                  <a:srgbClr val="FFFFFF"/>
                </a:solidFill>
              </a:rPr>
              <a:t>Metodologia de Pesquisa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9355A38-B1A7-9239-E315-6E7013B49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>
                <a:solidFill>
                  <a:srgbClr val="FFFFFF"/>
                </a:solidFill>
              </a:rPr>
              <a:t>Resultados: Análise de Dados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F7B43D4D-8070-EB09-2D48-5FC8BBBDA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>
                <a:solidFill>
                  <a:srgbClr val="FFFFFF"/>
                </a:solidFill>
              </a:rPr>
              <a:t>Discussão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4121130-209E-4A89-4A7A-FF3C6228BD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" y="1022350"/>
            <a:ext cx="2862027" cy="2952002"/>
          </a:xfrm>
        </p:spPr>
        <p:txBody>
          <a:bodyPr anchor="b">
            <a:normAutofit/>
          </a:bodyPr>
          <a:lstStyle/>
          <a:p>
            <a:pPr algn="r"/>
            <a:r>
              <a:rPr lang="pt-BR" sz="3500" b="1" dirty="0">
                <a:solidFill>
                  <a:srgbClr val="FFFFFF"/>
                </a:solidFill>
              </a:rPr>
              <a:t>Considerações Finais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pt-BR" sz="2400" b="1" dirty="0"/>
              <a:t>Conteúdo do autor aqui.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D008CAD-1785-7BD1-3C68-567F77D7C4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" y="89280"/>
            <a:ext cx="2756364" cy="774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90</Words>
  <Application>Microsoft Office PowerPoint</Application>
  <PresentationFormat>Apresentação na tela (4:3)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Faculdade de Tecnologia da Zona Leste 8° Encontro de Gestão e Tecnologia</vt:lpstr>
      <vt:lpstr>Contexto e Problema de Pesquisa</vt:lpstr>
      <vt:lpstr>Objetivo Geral e Específicos</vt:lpstr>
      <vt:lpstr>Fundamentação Teórica </vt:lpstr>
      <vt:lpstr>Metodologia de Pesquisa</vt:lpstr>
      <vt:lpstr>Metodologia de Pesquisa</vt:lpstr>
      <vt:lpstr>Resultados: Análise de Dados</vt:lpstr>
      <vt:lpstr>Discussão</vt:lpstr>
      <vt:lpstr>Considerações Finais</vt:lpstr>
      <vt:lpstr>Referências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José Carlos Hoelz</cp:lastModifiedBy>
  <cp:revision>11</cp:revision>
  <dcterms:created xsi:type="dcterms:W3CDTF">2013-01-27T09:14:16Z</dcterms:created>
  <dcterms:modified xsi:type="dcterms:W3CDTF">2025-11-21T18:38:54Z</dcterms:modified>
  <cp:category/>
</cp:coreProperties>
</file>