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D75"/>
    <a:srgbClr val="0BB7E2"/>
    <a:srgbClr val="0CB3AC"/>
    <a:srgbClr val="01C343"/>
    <a:srgbClr val="0DB2AC"/>
    <a:srgbClr val="124C71"/>
    <a:srgbClr val="01C444"/>
    <a:srgbClr val="7DC1DB"/>
    <a:srgbClr val="E7E6E6"/>
    <a:srgbClr val="00C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lio Daroncho" userId="8a020cf1-c3c1-4059-a330-223c17b1ab7c" providerId="ADAL" clId="{BA65A8A1-512A-4179-8440-2EA7A1D21791}"/>
    <pc:docChg chg="undo custSel modMainMaster">
      <pc:chgData name="Celio Daroncho" userId="8a020cf1-c3c1-4059-a330-223c17b1ab7c" providerId="ADAL" clId="{BA65A8A1-512A-4179-8440-2EA7A1D21791}" dt="2024-08-28T19:50:25.729" v="274" actId="14100"/>
      <pc:docMkLst>
        <pc:docMk/>
      </pc:docMkLst>
      <pc:sldMasterChg chg="addSp delSp modSp mod">
        <pc:chgData name="Celio Daroncho" userId="8a020cf1-c3c1-4059-a330-223c17b1ab7c" providerId="ADAL" clId="{BA65A8A1-512A-4179-8440-2EA7A1D21791}" dt="2024-08-28T19:50:25.729" v="274" actId="14100"/>
        <pc:sldMasterMkLst>
          <pc:docMk/>
          <pc:sldMasterMk cId="932383618" sldId="2147483648"/>
        </pc:sldMasterMkLst>
        <pc:spChg chg="mod">
          <ac:chgData name="Celio Daroncho" userId="8a020cf1-c3c1-4059-a330-223c17b1ab7c" providerId="ADAL" clId="{BA65A8A1-512A-4179-8440-2EA7A1D21791}" dt="2024-08-28T19:50:25.729" v="274" actId="14100"/>
          <ac:spMkLst>
            <pc:docMk/>
            <pc:sldMasterMk cId="932383618" sldId="2147483648"/>
            <ac:spMk id="2" creationId="{EC5E869F-854F-429D-BD4D-DE684AEE08D6}"/>
          </ac:spMkLst>
        </pc:spChg>
        <pc:spChg chg="mod">
          <ac:chgData name="Celio Daroncho" userId="8a020cf1-c3c1-4059-a330-223c17b1ab7c" providerId="ADAL" clId="{BA65A8A1-512A-4179-8440-2EA7A1D21791}" dt="2024-08-28T19:49:47.549" v="270" actId="207"/>
          <ac:spMkLst>
            <pc:docMk/>
            <pc:sldMasterMk cId="932383618" sldId="2147483648"/>
            <ac:spMk id="3" creationId="{775051B6-C5D6-4684-9BB6-895C7BCDD9A3}"/>
          </ac:spMkLst>
        </pc:spChg>
        <pc:spChg chg="mod ord">
          <ac:chgData name="Celio Daroncho" userId="8a020cf1-c3c1-4059-a330-223c17b1ab7c" providerId="ADAL" clId="{BA65A8A1-512A-4179-8440-2EA7A1D21791}" dt="2024-08-28T19:49:54.259" v="271" actId="14100"/>
          <ac:spMkLst>
            <pc:docMk/>
            <pc:sldMasterMk cId="932383618" sldId="2147483648"/>
            <ac:spMk id="6" creationId="{63C6285E-6962-C8EC-6186-8FC892F8A1DB}"/>
          </ac:spMkLst>
        </pc:spChg>
        <pc:spChg chg="del mod">
          <ac:chgData name="Celio Daroncho" userId="8a020cf1-c3c1-4059-a330-223c17b1ab7c" providerId="ADAL" clId="{BA65A8A1-512A-4179-8440-2EA7A1D21791}" dt="2024-08-28T19:49:16.049" v="264" actId="478"/>
          <ac:spMkLst>
            <pc:docMk/>
            <pc:sldMasterMk cId="932383618" sldId="2147483648"/>
            <ac:spMk id="8" creationId="{6CBB5940-AA9D-98C9-44F7-F868201601CF}"/>
          </ac:spMkLst>
        </pc:spChg>
        <pc:spChg chg="add mod">
          <ac:chgData name="Celio Daroncho" userId="8a020cf1-c3c1-4059-a330-223c17b1ab7c" providerId="ADAL" clId="{BA65A8A1-512A-4179-8440-2EA7A1D21791}" dt="2024-08-28T19:49:06.779" v="263" actId="14100"/>
          <ac:spMkLst>
            <pc:docMk/>
            <pc:sldMasterMk cId="932383618" sldId="2147483648"/>
            <ac:spMk id="10" creationId="{BA426762-A28A-D77C-DD78-E97499ACE265}"/>
          </ac:spMkLst>
        </pc:spChg>
        <pc:spChg chg="del mod">
          <ac:chgData name="Celio Daroncho" userId="8a020cf1-c3c1-4059-a330-223c17b1ab7c" providerId="ADAL" clId="{BA65A8A1-512A-4179-8440-2EA7A1D21791}" dt="2024-08-28T19:48:58.859" v="260" actId="478"/>
          <ac:spMkLst>
            <pc:docMk/>
            <pc:sldMasterMk cId="932383618" sldId="2147483648"/>
            <ac:spMk id="11" creationId="{1D7150B0-764B-5EC9-3AAD-8A54C9C7B2CF}"/>
          </ac:spMkLst>
        </pc:spChg>
        <pc:picChg chg="mod">
          <ac:chgData name="Celio Daroncho" userId="8a020cf1-c3c1-4059-a330-223c17b1ab7c" providerId="ADAL" clId="{BA65A8A1-512A-4179-8440-2EA7A1D21791}" dt="2024-08-28T19:50:22.619" v="273" actId="1076"/>
          <ac:picMkLst>
            <pc:docMk/>
            <pc:sldMasterMk cId="932383618" sldId="2147483648"/>
            <ac:picMk id="4" creationId="{9F5E13C8-5346-5C56-B881-F64B2019CF18}"/>
          </ac:picMkLst>
        </pc:picChg>
        <pc:picChg chg="add del mod">
          <ac:chgData name="Celio Daroncho" userId="8a020cf1-c3c1-4059-a330-223c17b1ab7c" providerId="ADAL" clId="{BA65A8A1-512A-4179-8440-2EA7A1D21791}" dt="2024-08-28T19:36:58.802" v="73" actId="478"/>
          <ac:picMkLst>
            <pc:docMk/>
            <pc:sldMasterMk cId="932383618" sldId="2147483648"/>
            <ac:picMk id="7" creationId="{94F6E394-B028-6D82-C878-DB5C3C77D57F}"/>
          </ac:picMkLst>
        </pc:picChg>
        <pc:picChg chg="add mod">
          <ac:chgData name="Celio Daroncho" userId="8a020cf1-c3c1-4059-a330-223c17b1ab7c" providerId="ADAL" clId="{BA65A8A1-512A-4179-8440-2EA7A1D21791}" dt="2024-08-28T19:50:17.360" v="272" actId="1076"/>
          <ac:picMkLst>
            <pc:docMk/>
            <pc:sldMasterMk cId="932383618" sldId="2147483648"/>
            <ac:picMk id="9" creationId="{C4E03124-201A-AF88-A243-1D0AC699ACA5}"/>
          </ac:picMkLst>
        </pc:picChg>
      </pc:sldMasterChg>
    </pc:docChg>
  </pc:docChgLst>
  <pc:docChgLst>
    <pc:chgData name="Celio Daroncho" userId="8a020cf1-c3c1-4059-a330-223c17b1ab7c" providerId="ADAL" clId="{F1CE3B03-1DA0-4B74-829E-25FB5B45FFAA}"/>
    <pc:docChg chg="custSel modMainMaster">
      <pc:chgData name="Celio Daroncho" userId="8a020cf1-c3c1-4059-a330-223c17b1ab7c" providerId="ADAL" clId="{F1CE3B03-1DA0-4B74-829E-25FB5B45FFAA}" dt="2024-08-28T19:30:14.004" v="181" actId="403"/>
      <pc:docMkLst>
        <pc:docMk/>
      </pc:docMkLst>
      <pc:sldMasterChg chg="addSp delSp modSp mod setBg">
        <pc:chgData name="Celio Daroncho" userId="8a020cf1-c3c1-4059-a330-223c17b1ab7c" providerId="ADAL" clId="{F1CE3B03-1DA0-4B74-829E-25FB5B45FFAA}" dt="2024-08-28T19:30:14.004" v="181" actId="403"/>
        <pc:sldMasterMkLst>
          <pc:docMk/>
          <pc:sldMasterMk cId="932383618" sldId="2147483648"/>
        </pc:sldMasterMkLst>
        <pc:spChg chg="mod">
          <ac:chgData name="Celio Daroncho" userId="8a020cf1-c3c1-4059-a330-223c17b1ab7c" providerId="ADAL" clId="{F1CE3B03-1DA0-4B74-829E-25FB5B45FFAA}" dt="2024-08-28T19:24:49.235" v="76" actId="14100"/>
          <ac:spMkLst>
            <pc:docMk/>
            <pc:sldMasterMk cId="932383618" sldId="2147483648"/>
            <ac:spMk id="2" creationId="{EC5E869F-854F-429D-BD4D-DE684AEE08D6}"/>
          </ac:spMkLst>
        </pc:spChg>
        <pc:spChg chg="mod">
          <ac:chgData name="Celio Daroncho" userId="8a020cf1-c3c1-4059-a330-223c17b1ab7c" providerId="ADAL" clId="{F1CE3B03-1DA0-4B74-829E-25FB5B45FFAA}" dt="2024-08-28T19:24:45.826" v="75" actId="14100"/>
          <ac:spMkLst>
            <pc:docMk/>
            <pc:sldMasterMk cId="932383618" sldId="2147483648"/>
            <ac:spMk id="3" creationId="{775051B6-C5D6-4684-9BB6-895C7BCDD9A3}"/>
          </ac:spMkLst>
        </pc:spChg>
        <pc:spChg chg="add del mod">
          <ac:chgData name="Celio Daroncho" userId="8a020cf1-c3c1-4059-a330-223c17b1ab7c" providerId="ADAL" clId="{F1CE3B03-1DA0-4B74-829E-25FB5B45FFAA}" dt="2024-08-28T19:25:27.415" v="81" actId="478"/>
          <ac:spMkLst>
            <pc:docMk/>
            <pc:sldMasterMk cId="932383618" sldId="2147483648"/>
            <ac:spMk id="5" creationId="{AF195DA2-17C2-67F5-2C49-70A3E9CE6C62}"/>
          </ac:spMkLst>
        </pc:spChg>
        <pc:spChg chg="add mod">
          <ac:chgData name="Celio Daroncho" userId="8a020cf1-c3c1-4059-a330-223c17b1ab7c" providerId="ADAL" clId="{F1CE3B03-1DA0-4B74-829E-25FB5B45FFAA}" dt="2024-08-28T19:26:01.005" v="87" actId="2085"/>
          <ac:spMkLst>
            <pc:docMk/>
            <pc:sldMasterMk cId="932383618" sldId="2147483648"/>
            <ac:spMk id="6" creationId="{63C6285E-6962-C8EC-6186-8FC892F8A1DB}"/>
          </ac:spMkLst>
        </pc:spChg>
        <pc:spChg chg="add mod">
          <ac:chgData name="Celio Daroncho" userId="8a020cf1-c3c1-4059-a330-223c17b1ab7c" providerId="ADAL" clId="{F1CE3B03-1DA0-4B74-829E-25FB5B45FFAA}" dt="2024-08-28T19:30:14.004" v="181" actId="403"/>
          <ac:spMkLst>
            <pc:docMk/>
            <pc:sldMasterMk cId="932383618" sldId="2147483648"/>
            <ac:spMk id="8" creationId="{6CBB5940-AA9D-98C9-44F7-F868201601CF}"/>
          </ac:spMkLst>
        </pc:spChg>
        <pc:spChg chg="del mod">
          <ac:chgData name="Celio Daroncho" userId="8a020cf1-c3c1-4059-a330-223c17b1ab7c" providerId="ADAL" clId="{F1CE3B03-1DA0-4B74-829E-25FB5B45FFAA}" dt="2024-08-28T19:27:18.424" v="98" actId="478"/>
          <ac:spMkLst>
            <pc:docMk/>
            <pc:sldMasterMk cId="932383618" sldId="2147483648"/>
            <ac:spMk id="9" creationId="{F932B79D-535C-95C0-C5A9-FADBEAA07CCD}"/>
          </ac:spMkLst>
        </pc:spChg>
        <pc:spChg chg="add mod">
          <ac:chgData name="Celio Daroncho" userId="8a020cf1-c3c1-4059-a330-223c17b1ab7c" providerId="ADAL" clId="{F1CE3B03-1DA0-4B74-829E-25FB5B45FFAA}" dt="2024-08-28T19:28:31.296" v="117" actId="122"/>
          <ac:spMkLst>
            <pc:docMk/>
            <pc:sldMasterMk cId="932383618" sldId="2147483648"/>
            <ac:spMk id="11" creationId="{1D7150B0-764B-5EC9-3AAD-8A54C9C7B2CF}"/>
          </ac:spMkLst>
        </pc:spChg>
        <pc:picChg chg="add mod">
          <ac:chgData name="Celio Daroncho" userId="8a020cf1-c3c1-4059-a330-223c17b1ab7c" providerId="ADAL" clId="{F1CE3B03-1DA0-4B74-829E-25FB5B45FFAA}" dt="2024-08-28T19:24:31.597" v="71" actId="14100"/>
          <ac:picMkLst>
            <pc:docMk/>
            <pc:sldMasterMk cId="932383618" sldId="2147483648"/>
            <ac:picMk id="4" creationId="{9F5E13C8-5346-5C56-B881-F64B2019CF18}"/>
          </ac:picMkLst>
        </pc:picChg>
        <pc:picChg chg="del">
          <ac:chgData name="Celio Daroncho" userId="8a020cf1-c3c1-4059-a330-223c17b1ab7c" providerId="ADAL" clId="{F1CE3B03-1DA0-4B74-829E-25FB5B45FFAA}" dt="2024-08-28T19:21:55.366" v="3" actId="478"/>
          <ac:picMkLst>
            <pc:docMk/>
            <pc:sldMasterMk cId="932383618" sldId="2147483648"/>
            <ac:picMk id="7" creationId="{E54E0572-9F3C-46AD-B76E-7C0AE6A63A3E}"/>
          </ac:picMkLst>
        </pc:picChg>
      </pc:sldMasterChg>
    </pc:docChg>
  </pc:docChgLst>
  <pc:docChgLst>
    <pc:chgData name="Celio Daroncho" userId="8a020cf1-c3c1-4059-a330-223c17b1ab7c" providerId="ADAL" clId="{24EFB47E-17E4-4240-9503-9BC51D555910}"/>
    <pc:docChg chg="undo custSel modSld modMainMaster">
      <pc:chgData name="Celio Daroncho" userId="8a020cf1-c3c1-4059-a330-223c17b1ab7c" providerId="ADAL" clId="{24EFB47E-17E4-4240-9503-9BC51D555910}" dt="2024-11-08T14:52:38.090" v="354" actId="207"/>
      <pc:docMkLst>
        <pc:docMk/>
      </pc:docMkLst>
      <pc:sldChg chg="addSp delSp modSp mod">
        <pc:chgData name="Celio Daroncho" userId="8a020cf1-c3c1-4059-a330-223c17b1ab7c" providerId="ADAL" clId="{24EFB47E-17E4-4240-9503-9BC51D555910}" dt="2024-11-08T14:35:54.651" v="148" actId="21"/>
        <pc:sldMkLst>
          <pc:docMk/>
          <pc:sldMk cId="4168853803" sldId="258"/>
        </pc:sldMkLst>
        <pc:spChg chg="mod">
          <ac:chgData name="Celio Daroncho" userId="8a020cf1-c3c1-4059-a330-223c17b1ab7c" providerId="ADAL" clId="{24EFB47E-17E4-4240-9503-9BC51D555910}" dt="2024-11-08T14:35:07.845" v="145" actId="20577"/>
          <ac:spMkLst>
            <pc:docMk/>
            <pc:sldMk cId="4168853803" sldId="258"/>
            <ac:spMk id="2" creationId="{478872B3-4952-A959-A960-F6024D8178BC}"/>
          </ac:spMkLst>
        </pc:spChg>
        <pc:spChg chg="mod">
          <ac:chgData name="Celio Daroncho" userId="8a020cf1-c3c1-4059-a330-223c17b1ab7c" providerId="ADAL" clId="{24EFB47E-17E4-4240-9503-9BC51D555910}" dt="2024-11-08T14:35:43.625" v="147" actId="14100"/>
          <ac:spMkLst>
            <pc:docMk/>
            <pc:sldMk cId="4168853803" sldId="258"/>
            <ac:spMk id="3" creationId="{42D62818-EAE1-2ECC-E4CC-71CA0FF2815D}"/>
          </ac:spMkLst>
        </pc:spChg>
        <pc:spChg chg="add del mod">
          <ac:chgData name="Celio Daroncho" userId="8a020cf1-c3c1-4059-a330-223c17b1ab7c" providerId="ADAL" clId="{24EFB47E-17E4-4240-9503-9BC51D555910}" dt="2024-11-08T14:35:54.651" v="148" actId="21"/>
          <ac:spMkLst>
            <pc:docMk/>
            <pc:sldMk cId="4168853803" sldId="258"/>
            <ac:spMk id="4" creationId="{EA2A9043-E491-D6C1-0B2D-92CA4C49676C}"/>
          </ac:spMkLst>
        </pc:spChg>
      </pc:sldChg>
      <pc:sldMasterChg chg="addSp delSp modSp mod">
        <pc:chgData name="Celio Daroncho" userId="8a020cf1-c3c1-4059-a330-223c17b1ab7c" providerId="ADAL" clId="{24EFB47E-17E4-4240-9503-9BC51D555910}" dt="2024-11-08T14:52:38.090" v="354" actId="207"/>
        <pc:sldMasterMkLst>
          <pc:docMk/>
          <pc:sldMasterMk cId="932383618" sldId="2147483648"/>
        </pc:sldMasterMkLst>
        <pc:spChg chg="mod">
          <ac:chgData name="Celio Daroncho" userId="8a020cf1-c3c1-4059-a330-223c17b1ab7c" providerId="ADAL" clId="{24EFB47E-17E4-4240-9503-9BC51D555910}" dt="2024-11-08T14:42:10.734" v="193" actId="1076"/>
          <ac:spMkLst>
            <pc:docMk/>
            <pc:sldMasterMk cId="932383618" sldId="2147483648"/>
            <ac:spMk id="6" creationId="{63C6285E-6962-C8EC-6186-8FC892F8A1DB}"/>
          </ac:spMkLst>
        </pc:spChg>
        <pc:spChg chg="add mod">
          <ac:chgData name="Celio Daroncho" userId="8a020cf1-c3c1-4059-a330-223c17b1ab7c" providerId="ADAL" clId="{24EFB47E-17E4-4240-9503-9BC51D555910}" dt="2024-11-08T14:38:10.051" v="170" actId="404"/>
          <ac:spMkLst>
            <pc:docMk/>
            <pc:sldMasterMk cId="932383618" sldId="2147483648"/>
            <ac:spMk id="7" creationId="{EA2A9043-E491-D6C1-0B2D-92CA4C49676C}"/>
          </ac:spMkLst>
        </pc:spChg>
        <pc:spChg chg="mod">
          <ac:chgData name="Celio Daroncho" userId="8a020cf1-c3c1-4059-a330-223c17b1ab7c" providerId="ADAL" clId="{24EFB47E-17E4-4240-9503-9BC51D555910}" dt="2024-11-08T14:52:38.090" v="354" actId="207"/>
          <ac:spMkLst>
            <pc:docMk/>
            <pc:sldMasterMk cId="932383618" sldId="2147483648"/>
            <ac:spMk id="10" creationId="{BA426762-A28A-D77C-DD78-E97499ACE265}"/>
          </ac:spMkLst>
        </pc:spChg>
        <pc:spChg chg="mod">
          <ac:chgData name="Celio Daroncho" userId="8a020cf1-c3c1-4059-a330-223c17b1ab7c" providerId="ADAL" clId="{24EFB47E-17E4-4240-9503-9BC51D555910}" dt="2024-11-08T14:47:30.676" v="306" actId="1036"/>
          <ac:spMkLst>
            <pc:docMk/>
            <pc:sldMasterMk cId="932383618" sldId="2147483648"/>
            <ac:spMk id="15" creationId="{42BA273E-E371-BC8C-E573-47EA4F1B56FA}"/>
          </ac:spMkLst>
        </pc:spChg>
        <pc:spChg chg="mod">
          <ac:chgData name="Celio Daroncho" userId="8a020cf1-c3c1-4059-a330-223c17b1ab7c" providerId="ADAL" clId="{24EFB47E-17E4-4240-9503-9BC51D555910}" dt="2024-11-08T14:46:32.350" v="264" actId="207"/>
          <ac:spMkLst>
            <pc:docMk/>
            <pc:sldMasterMk cId="932383618" sldId="2147483648"/>
            <ac:spMk id="16" creationId="{DA1AC24B-9BA5-5431-8898-C216A43465F3}"/>
          </ac:spMkLst>
        </pc:spChg>
        <pc:spChg chg="add mod">
          <ac:chgData name="Celio Daroncho" userId="8a020cf1-c3c1-4059-a330-223c17b1ab7c" providerId="ADAL" clId="{24EFB47E-17E4-4240-9503-9BC51D555910}" dt="2024-11-08T14:51:22.756" v="351" actId="207"/>
          <ac:spMkLst>
            <pc:docMk/>
            <pc:sldMasterMk cId="932383618" sldId="2147483648"/>
            <ac:spMk id="17" creationId="{D6E357B2-3B90-AADB-9F9F-3A3366F7F4A7}"/>
          </ac:spMkLst>
        </pc:spChg>
        <pc:spChg chg="add mod">
          <ac:chgData name="Celio Daroncho" userId="8a020cf1-c3c1-4059-a330-223c17b1ab7c" providerId="ADAL" clId="{24EFB47E-17E4-4240-9503-9BC51D555910}" dt="2024-11-08T14:52:23.653" v="353" actId="207"/>
          <ac:spMkLst>
            <pc:docMk/>
            <pc:sldMasterMk cId="932383618" sldId="2147483648"/>
            <ac:spMk id="20" creationId="{8A3F03F1-ED30-2E4B-ABD4-02BF9509FA1C}"/>
          </ac:spMkLst>
        </pc:spChg>
        <pc:grpChg chg="add mod ord">
          <ac:chgData name="Celio Daroncho" userId="8a020cf1-c3c1-4059-a330-223c17b1ab7c" providerId="ADAL" clId="{24EFB47E-17E4-4240-9503-9BC51D555910}" dt="2024-11-08T14:49:28.431" v="349" actId="1035"/>
          <ac:grpSpMkLst>
            <pc:docMk/>
            <pc:sldMasterMk cId="932383618" sldId="2147483648"/>
            <ac:grpSpMk id="14" creationId="{410AF517-9098-2D53-FBF1-328DB7A36F31}"/>
          </ac:grpSpMkLst>
        </pc:grpChg>
        <pc:picChg chg="del">
          <ac:chgData name="Celio Daroncho" userId="8a020cf1-c3c1-4059-a330-223c17b1ab7c" providerId="ADAL" clId="{24EFB47E-17E4-4240-9503-9BC51D555910}" dt="2024-11-08T14:30:17.788" v="5" actId="478"/>
          <ac:picMkLst>
            <pc:docMk/>
            <pc:sldMasterMk cId="932383618" sldId="2147483648"/>
            <ac:picMk id="4" creationId="{9F5E13C8-5346-5C56-B881-F64B2019CF18}"/>
          </ac:picMkLst>
        </pc:picChg>
        <pc:picChg chg="add mod">
          <ac:chgData name="Celio Daroncho" userId="8a020cf1-c3c1-4059-a330-223c17b1ab7c" providerId="ADAL" clId="{24EFB47E-17E4-4240-9503-9BC51D555910}" dt="2024-11-08T14:30:22.953" v="6" actId="1076"/>
          <ac:picMkLst>
            <pc:docMk/>
            <pc:sldMasterMk cId="932383618" sldId="2147483648"/>
            <ac:picMk id="5" creationId="{23B390FA-CA27-8949-A362-FB793C4B1699}"/>
          </ac:picMkLst>
        </pc:picChg>
        <pc:picChg chg="del mod">
          <ac:chgData name="Celio Daroncho" userId="8a020cf1-c3c1-4059-a330-223c17b1ab7c" providerId="ADAL" clId="{24EFB47E-17E4-4240-9503-9BC51D555910}" dt="2024-11-08T14:49:53.927" v="350" actId="478"/>
          <ac:picMkLst>
            <pc:docMk/>
            <pc:sldMasterMk cId="932383618" sldId="2147483648"/>
            <ac:picMk id="9" creationId="{C4E03124-201A-AF88-A243-1D0AC699ACA5}"/>
          </ac:picMkLst>
        </pc:picChg>
        <pc:picChg chg="add del mod">
          <ac:chgData name="Celio Daroncho" userId="8a020cf1-c3c1-4059-a330-223c17b1ab7c" providerId="ADAL" clId="{24EFB47E-17E4-4240-9503-9BC51D555910}" dt="2024-11-08T14:40:01.364" v="182" actId="478"/>
          <ac:picMkLst>
            <pc:docMk/>
            <pc:sldMasterMk cId="932383618" sldId="2147483648"/>
            <ac:picMk id="11" creationId="{F5B82015-D3B8-D371-2986-45C3A0A8BD05}"/>
          </ac:picMkLst>
        </pc:picChg>
        <pc:picChg chg="add del mod">
          <ac:chgData name="Celio Daroncho" userId="8a020cf1-c3c1-4059-a330-223c17b1ab7c" providerId="ADAL" clId="{24EFB47E-17E4-4240-9503-9BC51D555910}" dt="2024-11-08T14:39:55.292" v="181" actId="478"/>
          <ac:picMkLst>
            <pc:docMk/>
            <pc:sldMasterMk cId="932383618" sldId="2147483648"/>
            <ac:picMk id="13" creationId="{1DB1AEA2-59BB-F768-576E-29467338AE60}"/>
          </ac:picMkLst>
        </pc:picChg>
        <pc:picChg chg="add mod modCrop">
          <ac:chgData name="Celio Daroncho" userId="8a020cf1-c3c1-4059-a330-223c17b1ab7c" providerId="ADAL" clId="{24EFB47E-17E4-4240-9503-9BC51D555910}" dt="2024-11-08T14:49:28.431" v="349" actId="1035"/>
          <ac:picMkLst>
            <pc:docMk/>
            <pc:sldMasterMk cId="932383618" sldId="2147483648"/>
            <ac:picMk id="19" creationId="{E0841102-7C7E-9D4D-67CB-CCC8F7667C1E}"/>
          </ac:picMkLst>
        </pc:picChg>
      </pc:sldMasterChg>
    </pc:docChg>
  </pc:docChgLst>
  <pc:docChgLst>
    <pc:chgData name="CELIO DARONCHO" userId="ff442885-12b4-4e85-9ec6-44305282d7d2" providerId="ADAL" clId="{60D855A8-1139-4214-9201-981F41D041B2}"/>
    <pc:docChg chg="undo custSel addSld delSld modSld modMainMaster">
      <pc:chgData name="CELIO DARONCHO" userId="ff442885-12b4-4e85-9ec6-44305282d7d2" providerId="ADAL" clId="{60D855A8-1139-4214-9201-981F41D041B2}" dt="2023-08-28T17:59:42.250" v="158" actId="47"/>
      <pc:docMkLst>
        <pc:docMk/>
      </pc:docMkLst>
      <pc:sldChg chg="addSp delSp modSp del mod modClrScheme chgLayout">
        <pc:chgData name="CELIO DARONCHO" userId="ff442885-12b4-4e85-9ec6-44305282d7d2" providerId="ADAL" clId="{60D855A8-1139-4214-9201-981F41D041B2}" dt="2023-08-28T17:59:40.559" v="157" actId="47"/>
        <pc:sldMkLst>
          <pc:docMk/>
          <pc:sldMk cId="3257294432" sldId="256"/>
        </pc:sldMkLst>
        <pc:spChg chg="add del mod ord">
          <ac:chgData name="CELIO DARONCHO" userId="ff442885-12b4-4e85-9ec6-44305282d7d2" providerId="ADAL" clId="{60D855A8-1139-4214-9201-981F41D041B2}" dt="2023-08-28T17:54:28.722" v="72" actId="700"/>
          <ac:spMkLst>
            <pc:docMk/>
            <pc:sldMk cId="3257294432" sldId="256"/>
            <ac:spMk id="2" creationId="{7AA2DFB2-C05B-46AB-A65B-D5EA8ACB5802}"/>
          </ac:spMkLst>
        </pc:spChg>
        <pc:spChg chg="add del mod ord">
          <ac:chgData name="CELIO DARONCHO" userId="ff442885-12b4-4e85-9ec6-44305282d7d2" providerId="ADAL" clId="{60D855A8-1139-4214-9201-981F41D041B2}" dt="2023-08-28T17:54:28.722" v="72" actId="700"/>
          <ac:spMkLst>
            <pc:docMk/>
            <pc:sldMk cId="3257294432" sldId="256"/>
            <ac:spMk id="3" creationId="{A7D180C7-DD25-4046-B0C0-354866E5A434}"/>
          </ac:spMkLst>
        </pc:spChg>
        <pc:spChg chg="add del mod ord">
          <ac:chgData name="CELIO DARONCHO" userId="ff442885-12b4-4e85-9ec6-44305282d7d2" providerId="ADAL" clId="{60D855A8-1139-4214-9201-981F41D041B2}" dt="2023-08-28T17:54:28.722" v="72" actId="700"/>
          <ac:spMkLst>
            <pc:docMk/>
            <pc:sldMk cId="3257294432" sldId="256"/>
            <ac:spMk id="4" creationId="{FF7B2871-A382-29CE-A7BB-88A82FAB657C}"/>
          </ac:spMkLst>
        </pc:spChg>
        <pc:spChg chg="add del mod ord">
          <ac:chgData name="CELIO DARONCHO" userId="ff442885-12b4-4e85-9ec6-44305282d7d2" providerId="ADAL" clId="{60D855A8-1139-4214-9201-981F41D041B2}" dt="2023-08-28T17:54:28.722" v="72" actId="700"/>
          <ac:spMkLst>
            <pc:docMk/>
            <pc:sldMk cId="3257294432" sldId="256"/>
            <ac:spMk id="5" creationId="{17E978B9-A55D-4CD2-848F-03CFE17E3875}"/>
          </ac:spMkLst>
        </pc:spChg>
      </pc:sldChg>
      <pc:sldChg chg="add del">
        <pc:chgData name="CELIO DARONCHO" userId="ff442885-12b4-4e85-9ec6-44305282d7d2" providerId="ADAL" clId="{60D855A8-1139-4214-9201-981F41D041B2}" dt="2023-08-28T17:54:29.909" v="73" actId="47"/>
        <pc:sldMkLst>
          <pc:docMk/>
          <pc:sldMk cId="3874251591" sldId="257"/>
        </pc:sldMkLst>
      </pc:sldChg>
      <pc:sldChg chg="new">
        <pc:chgData name="CELIO DARONCHO" userId="ff442885-12b4-4e85-9ec6-44305282d7d2" providerId="ADAL" clId="{60D855A8-1139-4214-9201-981F41D041B2}" dt="2023-08-28T17:55:45.806" v="96" actId="680"/>
        <pc:sldMkLst>
          <pc:docMk/>
          <pc:sldMk cId="4168853803" sldId="258"/>
        </pc:sldMkLst>
      </pc:sldChg>
      <pc:sldChg chg="new del">
        <pc:chgData name="CELIO DARONCHO" userId="ff442885-12b4-4e85-9ec6-44305282d7d2" providerId="ADAL" clId="{60D855A8-1139-4214-9201-981F41D041B2}" dt="2023-08-28T17:59:42.250" v="158" actId="47"/>
        <pc:sldMkLst>
          <pc:docMk/>
          <pc:sldMk cId="1656866192" sldId="259"/>
        </pc:sldMkLst>
      </pc:sldChg>
      <pc:sldMasterChg chg="addSp delSp modSp mod setBg modSldLayout">
        <pc:chgData name="CELIO DARONCHO" userId="ff442885-12b4-4e85-9ec6-44305282d7d2" providerId="ADAL" clId="{60D855A8-1139-4214-9201-981F41D041B2}" dt="2023-08-28T17:59:30.776" v="156" actId="478"/>
        <pc:sldMasterMkLst>
          <pc:docMk/>
          <pc:sldMasterMk cId="932383618" sldId="2147483648"/>
        </pc:sldMasterMkLst>
        <pc:spChg chg="add del mod">
          <ac:chgData name="CELIO DARONCHO" userId="ff442885-12b4-4e85-9ec6-44305282d7d2" providerId="ADAL" clId="{60D855A8-1139-4214-9201-981F41D041B2}" dt="2023-08-28T17:59:30.776" v="156" actId="478"/>
          <ac:spMkLst>
            <pc:docMk/>
            <pc:sldMasterMk cId="932383618" sldId="2147483648"/>
            <ac:spMk id="4" creationId="{748860D7-A1C6-463E-2279-4FCA22777BE6}"/>
          </ac:spMkLst>
        </pc:spChg>
        <pc:spChg chg="del">
          <ac:chgData name="CELIO DARONCHO" userId="ff442885-12b4-4e85-9ec6-44305282d7d2" providerId="ADAL" clId="{60D855A8-1139-4214-9201-981F41D041B2}" dt="2023-08-28T17:30:14.702" v="32" actId="478"/>
          <ac:spMkLst>
            <pc:docMk/>
            <pc:sldMasterMk cId="932383618" sldId="2147483648"/>
            <ac:spMk id="5" creationId="{2896B886-9E4D-4107-8EAF-B31F0A3EC2D6}"/>
          </ac:spMkLst>
        </pc:spChg>
        <pc:spChg chg="add del mod">
          <ac:chgData name="CELIO DARONCHO" userId="ff442885-12b4-4e85-9ec6-44305282d7d2" providerId="ADAL" clId="{60D855A8-1139-4214-9201-981F41D041B2}" dt="2023-08-28T17:52:51.099" v="54"/>
          <ac:spMkLst>
            <pc:docMk/>
            <pc:sldMasterMk cId="932383618" sldId="2147483648"/>
            <ac:spMk id="6" creationId="{2554C8FD-64B7-B53A-32DD-DBDF690F7CC9}"/>
          </ac:spMkLst>
        </pc:spChg>
        <pc:spChg chg="add del">
          <ac:chgData name="CELIO DARONCHO" userId="ff442885-12b4-4e85-9ec6-44305282d7d2" providerId="ADAL" clId="{60D855A8-1139-4214-9201-981F41D041B2}" dt="2023-08-28T17:57:45.579" v="99" actId="478"/>
          <ac:spMkLst>
            <pc:docMk/>
            <pc:sldMasterMk cId="932383618" sldId="2147483648"/>
            <ac:spMk id="8" creationId="{AD48B519-FFAB-17E6-BC07-9FB1B229FF4C}"/>
          </ac:spMkLst>
        </pc:spChg>
        <pc:spChg chg="add mod">
          <ac:chgData name="CELIO DARONCHO" userId="ff442885-12b4-4e85-9ec6-44305282d7d2" providerId="ADAL" clId="{60D855A8-1139-4214-9201-981F41D041B2}" dt="2023-08-28T17:59:21.342" v="155" actId="20577"/>
          <ac:spMkLst>
            <pc:docMk/>
            <pc:sldMasterMk cId="932383618" sldId="2147483648"/>
            <ac:spMk id="9" creationId="{F932B79D-535C-95C0-C5A9-FADBEAA07CCD}"/>
          </ac:spMkLst>
        </pc:spChg>
        <pc:sldLayoutChg chg="addSp delSp modSp mod">
          <pc:chgData name="CELIO DARONCHO" userId="ff442885-12b4-4e85-9ec6-44305282d7d2" providerId="ADAL" clId="{60D855A8-1139-4214-9201-981F41D041B2}" dt="2023-08-28T17:57:49.959" v="100" actId="478"/>
          <pc:sldLayoutMkLst>
            <pc:docMk/>
            <pc:sldMasterMk cId="932383618" sldId="2147483648"/>
            <pc:sldLayoutMk cId="535754871" sldId="2147483649"/>
          </pc:sldLayoutMkLst>
          <pc:spChg chg="add del mod">
            <ac:chgData name="CELIO DARONCHO" userId="ff442885-12b4-4e85-9ec6-44305282d7d2" providerId="ADAL" clId="{60D855A8-1139-4214-9201-981F41D041B2}" dt="2023-08-28T17:57:49.959" v="100" actId="478"/>
            <ac:spMkLst>
              <pc:docMk/>
              <pc:sldMasterMk cId="932383618" sldId="2147483648"/>
              <pc:sldLayoutMk cId="535754871" sldId="2147483649"/>
              <ac:spMk id="4" creationId="{FA827559-B215-89BC-1199-E74EEF05B028}"/>
            </ac:spMkLst>
          </pc:spChg>
          <pc:spChg chg="del">
            <ac:chgData name="CELIO DARONCHO" userId="ff442885-12b4-4e85-9ec6-44305282d7d2" providerId="ADAL" clId="{60D855A8-1139-4214-9201-981F41D041B2}" dt="2023-08-28T17:54:51.596" v="74" actId="478"/>
            <ac:spMkLst>
              <pc:docMk/>
              <pc:sldMasterMk cId="932383618" sldId="2147483648"/>
              <pc:sldLayoutMk cId="535754871" sldId="2147483649"/>
              <ac:spMk id="8" creationId="{6AE6F6C4-806C-4C05-B3B9-72EF714914BF}"/>
            </ac:spMkLst>
          </pc:spChg>
        </pc:sldLayoutChg>
        <pc:sldLayoutChg chg="addSp delSp modSp mod">
          <pc:chgData name="CELIO DARONCHO" userId="ff442885-12b4-4e85-9ec6-44305282d7d2" providerId="ADAL" clId="{60D855A8-1139-4214-9201-981F41D041B2}" dt="2023-08-28T17:57:52.728" v="101" actId="478"/>
          <pc:sldLayoutMkLst>
            <pc:docMk/>
            <pc:sldMasterMk cId="932383618" sldId="2147483648"/>
            <pc:sldLayoutMk cId="3504795070" sldId="2147483650"/>
          </pc:sldLayoutMkLst>
          <pc:spChg chg="add del mod">
            <ac:chgData name="CELIO DARONCHO" userId="ff442885-12b4-4e85-9ec6-44305282d7d2" providerId="ADAL" clId="{60D855A8-1139-4214-9201-981F41D041B2}" dt="2023-08-28T17:57:52.728" v="101" actId="478"/>
            <ac:spMkLst>
              <pc:docMk/>
              <pc:sldMasterMk cId="932383618" sldId="2147483648"/>
              <pc:sldLayoutMk cId="3504795070" sldId="2147483650"/>
              <ac:spMk id="4" creationId="{F5545F75-D64F-9836-85C5-4E03ACF272B4}"/>
            </ac:spMkLst>
          </pc:spChg>
          <pc:spChg chg="del">
            <ac:chgData name="CELIO DARONCHO" userId="ff442885-12b4-4e85-9ec6-44305282d7d2" providerId="ADAL" clId="{60D855A8-1139-4214-9201-981F41D041B2}" dt="2023-08-28T17:54:57.494" v="76" actId="478"/>
            <ac:spMkLst>
              <pc:docMk/>
              <pc:sldMasterMk cId="932383618" sldId="2147483648"/>
              <pc:sldLayoutMk cId="3504795070" sldId="2147483650"/>
              <ac:spMk id="8" creationId="{325ECA3D-9B38-4DE9-93AD-66F81480EE70}"/>
            </ac:spMkLst>
          </pc:spChg>
        </pc:sldLayoutChg>
        <pc:sldLayoutChg chg="addSp delSp modSp mod">
          <pc:chgData name="CELIO DARONCHO" userId="ff442885-12b4-4e85-9ec6-44305282d7d2" providerId="ADAL" clId="{60D855A8-1139-4214-9201-981F41D041B2}" dt="2023-08-28T17:57:54.833" v="102" actId="478"/>
          <pc:sldLayoutMkLst>
            <pc:docMk/>
            <pc:sldMasterMk cId="932383618" sldId="2147483648"/>
            <pc:sldLayoutMk cId="116291625" sldId="2147483651"/>
          </pc:sldLayoutMkLst>
          <pc:spChg chg="del">
            <ac:chgData name="CELIO DARONCHO" userId="ff442885-12b4-4e85-9ec6-44305282d7d2" providerId="ADAL" clId="{60D855A8-1139-4214-9201-981F41D041B2}" dt="2023-08-28T17:55:02.341" v="78" actId="478"/>
            <ac:spMkLst>
              <pc:docMk/>
              <pc:sldMasterMk cId="932383618" sldId="2147483648"/>
              <pc:sldLayoutMk cId="116291625" sldId="2147483651"/>
              <ac:spMk id="4" creationId="{ABE43D33-01C3-49C5-A36D-D79B3BB8D9A9}"/>
            </ac:spMkLst>
          </pc:spChg>
          <pc:spChg chg="add del mod">
            <ac:chgData name="CELIO DARONCHO" userId="ff442885-12b4-4e85-9ec6-44305282d7d2" providerId="ADAL" clId="{60D855A8-1139-4214-9201-981F41D041B2}" dt="2023-08-28T17:57:54.833" v="102" actId="478"/>
            <ac:spMkLst>
              <pc:docMk/>
              <pc:sldMasterMk cId="932383618" sldId="2147483648"/>
              <pc:sldLayoutMk cId="116291625" sldId="2147483651"/>
              <ac:spMk id="5" creationId="{802CE052-A2CF-2AF2-FFFF-F0DBEB42DD7D}"/>
            </ac:spMkLst>
          </pc:spChg>
          <pc:spChg chg="del">
            <ac:chgData name="CELIO DARONCHO" userId="ff442885-12b4-4e85-9ec6-44305282d7d2" providerId="ADAL" clId="{60D855A8-1139-4214-9201-981F41D041B2}" dt="2023-08-28T17:55:03.375" v="79" actId="478"/>
            <ac:spMkLst>
              <pc:docMk/>
              <pc:sldMasterMk cId="932383618" sldId="2147483648"/>
              <pc:sldLayoutMk cId="116291625" sldId="2147483651"/>
              <ac:spMk id="6" creationId="{418F9148-3772-4026-954A-D0D043B7901A}"/>
            </ac:spMkLst>
          </pc:spChg>
          <pc:spChg chg="del">
            <ac:chgData name="CELIO DARONCHO" userId="ff442885-12b4-4e85-9ec6-44305282d7d2" providerId="ADAL" clId="{60D855A8-1139-4214-9201-981F41D041B2}" dt="2023-08-28T17:55:04.196" v="80" actId="478"/>
            <ac:spMkLst>
              <pc:docMk/>
              <pc:sldMasterMk cId="932383618" sldId="2147483648"/>
              <pc:sldLayoutMk cId="116291625" sldId="2147483651"/>
              <ac:spMk id="8" creationId="{6BB49C57-4E4D-465D-BB1B-912FA43A5155}"/>
            </ac:spMkLst>
          </pc:spChg>
        </pc:sldLayoutChg>
        <pc:sldLayoutChg chg="addSp delSp modSp mod">
          <pc:chgData name="CELIO DARONCHO" userId="ff442885-12b4-4e85-9ec6-44305282d7d2" providerId="ADAL" clId="{60D855A8-1139-4214-9201-981F41D041B2}" dt="2023-08-28T17:57:56.647" v="103" actId="478"/>
          <pc:sldLayoutMkLst>
            <pc:docMk/>
            <pc:sldMasterMk cId="932383618" sldId="2147483648"/>
            <pc:sldLayoutMk cId="3366110914" sldId="2147483652"/>
          </pc:sldLayoutMkLst>
          <pc:spChg chg="del">
            <ac:chgData name="CELIO DARONCHO" userId="ff442885-12b4-4e85-9ec6-44305282d7d2" providerId="ADAL" clId="{60D855A8-1139-4214-9201-981F41D041B2}" dt="2023-08-28T17:55:10.122" v="82" actId="478"/>
            <ac:spMkLst>
              <pc:docMk/>
              <pc:sldMasterMk cId="932383618" sldId="2147483648"/>
              <pc:sldLayoutMk cId="3366110914" sldId="2147483652"/>
              <ac:spMk id="5" creationId="{714EE206-9581-4132-8DCC-A312D1AA0156}"/>
            </ac:spMkLst>
          </pc:spChg>
          <pc:spChg chg="add del mod">
            <ac:chgData name="CELIO DARONCHO" userId="ff442885-12b4-4e85-9ec6-44305282d7d2" providerId="ADAL" clId="{60D855A8-1139-4214-9201-981F41D041B2}" dt="2023-08-28T17:57:56.647" v="103" actId="478"/>
            <ac:spMkLst>
              <pc:docMk/>
              <pc:sldMasterMk cId="932383618" sldId="2147483648"/>
              <pc:sldLayoutMk cId="3366110914" sldId="2147483652"/>
              <ac:spMk id="6" creationId="{ABA2F275-E6AA-5333-6C5C-F52CD62055D4}"/>
            </ac:spMkLst>
          </pc:spChg>
          <pc:spChg chg="del">
            <ac:chgData name="CELIO DARONCHO" userId="ff442885-12b4-4e85-9ec6-44305282d7d2" providerId="ADAL" clId="{60D855A8-1139-4214-9201-981F41D041B2}" dt="2023-08-28T17:55:10.122" v="82" actId="478"/>
            <ac:spMkLst>
              <pc:docMk/>
              <pc:sldMasterMk cId="932383618" sldId="2147483648"/>
              <pc:sldLayoutMk cId="3366110914" sldId="2147483652"/>
              <ac:spMk id="7" creationId="{3F401C2D-6E34-40BA-AA88-3876F2EAB98D}"/>
            </ac:spMkLst>
          </pc:spChg>
          <pc:spChg chg="del">
            <ac:chgData name="CELIO DARONCHO" userId="ff442885-12b4-4e85-9ec6-44305282d7d2" providerId="ADAL" clId="{60D855A8-1139-4214-9201-981F41D041B2}" dt="2023-08-28T17:55:10.122" v="82" actId="478"/>
            <ac:spMkLst>
              <pc:docMk/>
              <pc:sldMasterMk cId="932383618" sldId="2147483648"/>
              <pc:sldLayoutMk cId="3366110914" sldId="2147483652"/>
              <ac:spMk id="9" creationId="{DCEE3D80-40BC-4B63-AD89-452EE63C638B}"/>
            </ac:spMkLst>
          </pc:spChg>
        </pc:sldLayoutChg>
        <pc:sldLayoutChg chg="addSp delSp modSp mod">
          <pc:chgData name="CELIO DARONCHO" userId="ff442885-12b4-4e85-9ec6-44305282d7d2" providerId="ADAL" clId="{60D855A8-1139-4214-9201-981F41D041B2}" dt="2023-08-28T17:57:58.230" v="104" actId="478"/>
          <pc:sldLayoutMkLst>
            <pc:docMk/>
            <pc:sldMasterMk cId="932383618" sldId="2147483648"/>
            <pc:sldLayoutMk cId="192602683" sldId="2147483653"/>
          </pc:sldLayoutMkLst>
          <pc:spChg chg="del">
            <ac:chgData name="CELIO DARONCHO" userId="ff442885-12b4-4e85-9ec6-44305282d7d2" providerId="ADAL" clId="{60D855A8-1139-4214-9201-981F41D041B2}" dt="2023-08-28T17:55:15.328" v="84" actId="478"/>
            <ac:spMkLst>
              <pc:docMk/>
              <pc:sldMasterMk cId="932383618" sldId="2147483648"/>
              <pc:sldLayoutMk cId="192602683" sldId="2147483653"/>
              <ac:spMk id="7" creationId="{76281233-174D-49B2-85A6-41AD98FABDAE}"/>
            </ac:spMkLst>
          </pc:spChg>
          <pc:spChg chg="add del mod">
            <ac:chgData name="CELIO DARONCHO" userId="ff442885-12b4-4e85-9ec6-44305282d7d2" providerId="ADAL" clId="{60D855A8-1139-4214-9201-981F41D041B2}" dt="2023-08-28T17:57:58.230" v="104" actId="478"/>
            <ac:spMkLst>
              <pc:docMk/>
              <pc:sldMasterMk cId="932383618" sldId="2147483648"/>
              <pc:sldLayoutMk cId="192602683" sldId="2147483653"/>
              <ac:spMk id="8" creationId="{26422929-ADFD-F993-3489-138AB291D029}"/>
            </ac:spMkLst>
          </pc:spChg>
          <pc:spChg chg="del">
            <ac:chgData name="CELIO DARONCHO" userId="ff442885-12b4-4e85-9ec6-44305282d7d2" providerId="ADAL" clId="{60D855A8-1139-4214-9201-981F41D041B2}" dt="2023-08-28T17:55:15.328" v="84" actId="478"/>
            <ac:spMkLst>
              <pc:docMk/>
              <pc:sldMasterMk cId="932383618" sldId="2147483648"/>
              <pc:sldLayoutMk cId="192602683" sldId="2147483653"/>
              <ac:spMk id="9" creationId="{98AB74DA-4B98-48C7-9630-B23CF24E88B4}"/>
            </ac:spMkLst>
          </pc:spChg>
          <pc:spChg chg="del">
            <ac:chgData name="CELIO DARONCHO" userId="ff442885-12b4-4e85-9ec6-44305282d7d2" providerId="ADAL" clId="{60D855A8-1139-4214-9201-981F41D041B2}" dt="2023-08-28T17:55:15.328" v="84" actId="478"/>
            <ac:spMkLst>
              <pc:docMk/>
              <pc:sldMasterMk cId="932383618" sldId="2147483648"/>
              <pc:sldLayoutMk cId="192602683" sldId="2147483653"/>
              <ac:spMk id="11" creationId="{E4760324-BAA9-4576-A3AF-2658B33FA5ED}"/>
            </ac:spMkLst>
          </pc:spChg>
        </pc:sldLayoutChg>
        <pc:sldLayoutChg chg="addSp delSp modSp mod">
          <pc:chgData name="CELIO DARONCHO" userId="ff442885-12b4-4e85-9ec6-44305282d7d2" providerId="ADAL" clId="{60D855A8-1139-4214-9201-981F41D041B2}" dt="2023-08-28T17:58:00.099" v="105" actId="478"/>
          <pc:sldLayoutMkLst>
            <pc:docMk/>
            <pc:sldMasterMk cId="932383618" sldId="2147483648"/>
            <pc:sldLayoutMk cId="1025056573" sldId="2147483654"/>
          </pc:sldLayoutMkLst>
          <pc:spChg chg="del">
            <ac:chgData name="CELIO DARONCHO" userId="ff442885-12b4-4e85-9ec6-44305282d7d2" providerId="ADAL" clId="{60D855A8-1139-4214-9201-981F41D041B2}" dt="2023-08-28T17:55:19.777" v="86" actId="478"/>
            <ac:spMkLst>
              <pc:docMk/>
              <pc:sldMasterMk cId="932383618" sldId="2147483648"/>
              <pc:sldLayoutMk cId="1025056573" sldId="2147483654"/>
              <ac:spMk id="3" creationId="{72EC69F9-E7FC-4CBE-9CE4-48FDEBBA9571}"/>
            </ac:spMkLst>
          </pc:spChg>
          <pc:spChg chg="add del mod">
            <ac:chgData name="CELIO DARONCHO" userId="ff442885-12b4-4e85-9ec6-44305282d7d2" providerId="ADAL" clId="{60D855A8-1139-4214-9201-981F41D041B2}" dt="2023-08-28T17:58:00.099" v="105" actId="478"/>
            <ac:spMkLst>
              <pc:docMk/>
              <pc:sldMasterMk cId="932383618" sldId="2147483648"/>
              <pc:sldLayoutMk cId="1025056573" sldId="2147483654"/>
              <ac:spMk id="4" creationId="{5C11B918-B5DD-E510-39B4-120BF2E2E43C}"/>
            </ac:spMkLst>
          </pc:spChg>
          <pc:spChg chg="del">
            <ac:chgData name="CELIO DARONCHO" userId="ff442885-12b4-4e85-9ec6-44305282d7d2" providerId="ADAL" clId="{60D855A8-1139-4214-9201-981F41D041B2}" dt="2023-08-28T17:55:19.777" v="86" actId="478"/>
            <ac:spMkLst>
              <pc:docMk/>
              <pc:sldMasterMk cId="932383618" sldId="2147483648"/>
              <pc:sldLayoutMk cId="1025056573" sldId="2147483654"/>
              <ac:spMk id="5" creationId="{6484936D-C67E-4BC7-B080-92D30173260E}"/>
            </ac:spMkLst>
          </pc:spChg>
          <pc:spChg chg="del">
            <ac:chgData name="CELIO DARONCHO" userId="ff442885-12b4-4e85-9ec6-44305282d7d2" providerId="ADAL" clId="{60D855A8-1139-4214-9201-981F41D041B2}" dt="2023-08-28T17:55:19.777" v="86" actId="478"/>
            <ac:spMkLst>
              <pc:docMk/>
              <pc:sldMasterMk cId="932383618" sldId="2147483648"/>
              <pc:sldLayoutMk cId="1025056573" sldId="2147483654"/>
              <ac:spMk id="7" creationId="{5C0415B2-0ABC-4994-A7D2-279ACB511A53}"/>
            </ac:spMkLst>
          </pc:spChg>
        </pc:sldLayoutChg>
        <pc:sldLayoutChg chg="addSp delSp modSp mod">
          <pc:chgData name="CELIO DARONCHO" userId="ff442885-12b4-4e85-9ec6-44305282d7d2" providerId="ADAL" clId="{60D855A8-1139-4214-9201-981F41D041B2}" dt="2023-08-28T17:58:02.661" v="106" actId="478"/>
          <pc:sldLayoutMkLst>
            <pc:docMk/>
            <pc:sldMasterMk cId="932383618" sldId="2147483648"/>
            <pc:sldLayoutMk cId="805747488" sldId="2147483655"/>
          </pc:sldLayoutMkLst>
          <pc:spChg chg="del">
            <ac:chgData name="CELIO DARONCHO" userId="ff442885-12b4-4e85-9ec6-44305282d7d2" providerId="ADAL" clId="{60D855A8-1139-4214-9201-981F41D041B2}" dt="2023-08-28T17:55:24.297" v="88" actId="478"/>
            <ac:spMkLst>
              <pc:docMk/>
              <pc:sldMasterMk cId="932383618" sldId="2147483648"/>
              <pc:sldLayoutMk cId="805747488" sldId="2147483655"/>
              <ac:spMk id="2" creationId="{7C8E1267-1BAF-4E68-8521-C4E675305550}"/>
            </ac:spMkLst>
          </pc:spChg>
          <pc:spChg chg="add del mod">
            <ac:chgData name="CELIO DARONCHO" userId="ff442885-12b4-4e85-9ec6-44305282d7d2" providerId="ADAL" clId="{60D855A8-1139-4214-9201-981F41D041B2}" dt="2023-08-28T17:58:02.661" v="106" actId="478"/>
            <ac:spMkLst>
              <pc:docMk/>
              <pc:sldMasterMk cId="932383618" sldId="2147483648"/>
              <pc:sldLayoutMk cId="805747488" sldId="2147483655"/>
              <ac:spMk id="3" creationId="{65D9A644-8ACD-FF7B-6F4B-A90E1DE336D2}"/>
            </ac:spMkLst>
          </pc:spChg>
          <pc:spChg chg="del">
            <ac:chgData name="CELIO DARONCHO" userId="ff442885-12b4-4e85-9ec6-44305282d7d2" providerId="ADAL" clId="{60D855A8-1139-4214-9201-981F41D041B2}" dt="2023-08-28T17:55:24.297" v="88" actId="478"/>
            <ac:spMkLst>
              <pc:docMk/>
              <pc:sldMasterMk cId="932383618" sldId="2147483648"/>
              <pc:sldLayoutMk cId="805747488" sldId="2147483655"/>
              <ac:spMk id="4" creationId="{087FA155-87E2-41BC-89F8-AAFD7D0FAA18}"/>
            </ac:spMkLst>
          </pc:spChg>
          <pc:spChg chg="del">
            <ac:chgData name="CELIO DARONCHO" userId="ff442885-12b4-4e85-9ec6-44305282d7d2" providerId="ADAL" clId="{60D855A8-1139-4214-9201-981F41D041B2}" dt="2023-08-28T17:55:24.297" v="88" actId="478"/>
            <ac:spMkLst>
              <pc:docMk/>
              <pc:sldMasterMk cId="932383618" sldId="2147483648"/>
              <pc:sldLayoutMk cId="805747488" sldId="2147483655"/>
              <ac:spMk id="6" creationId="{A3C1EC06-54E6-4C74-A89C-7192E6AD0A60}"/>
            </ac:spMkLst>
          </pc:spChg>
        </pc:sldLayoutChg>
        <pc:sldLayoutChg chg="addSp delSp modSp mod">
          <pc:chgData name="CELIO DARONCHO" userId="ff442885-12b4-4e85-9ec6-44305282d7d2" providerId="ADAL" clId="{60D855A8-1139-4214-9201-981F41D041B2}" dt="2023-08-28T17:58:04.853" v="107" actId="478"/>
          <pc:sldLayoutMkLst>
            <pc:docMk/>
            <pc:sldMasterMk cId="932383618" sldId="2147483648"/>
            <pc:sldLayoutMk cId="4182259169" sldId="2147483656"/>
          </pc:sldLayoutMkLst>
          <pc:spChg chg="del">
            <ac:chgData name="CELIO DARONCHO" userId="ff442885-12b4-4e85-9ec6-44305282d7d2" providerId="ADAL" clId="{60D855A8-1139-4214-9201-981F41D041B2}" dt="2023-08-28T17:55:28.252" v="90" actId="478"/>
            <ac:spMkLst>
              <pc:docMk/>
              <pc:sldMasterMk cId="932383618" sldId="2147483648"/>
              <pc:sldLayoutMk cId="4182259169" sldId="2147483656"/>
              <ac:spMk id="5" creationId="{5EBD3046-06BA-47AF-B330-E46894271C41}"/>
            </ac:spMkLst>
          </pc:spChg>
          <pc:spChg chg="add del mod">
            <ac:chgData name="CELIO DARONCHO" userId="ff442885-12b4-4e85-9ec6-44305282d7d2" providerId="ADAL" clId="{60D855A8-1139-4214-9201-981F41D041B2}" dt="2023-08-28T17:58:04.853" v="107" actId="478"/>
            <ac:spMkLst>
              <pc:docMk/>
              <pc:sldMasterMk cId="932383618" sldId="2147483648"/>
              <pc:sldLayoutMk cId="4182259169" sldId="2147483656"/>
              <ac:spMk id="6" creationId="{3F45BC41-FE30-2AB6-AB4C-6D6400013CCD}"/>
            </ac:spMkLst>
          </pc:spChg>
          <pc:spChg chg="del">
            <ac:chgData name="CELIO DARONCHO" userId="ff442885-12b4-4e85-9ec6-44305282d7d2" providerId="ADAL" clId="{60D855A8-1139-4214-9201-981F41D041B2}" dt="2023-08-28T17:55:28.252" v="90" actId="478"/>
            <ac:spMkLst>
              <pc:docMk/>
              <pc:sldMasterMk cId="932383618" sldId="2147483648"/>
              <pc:sldLayoutMk cId="4182259169" sldId="2147483656"/>
              <ac:spMk id="7" creationId="{AF868369-6880-4493-A128-13377B008A2E}"/>
            </ac:spMkLst>
          </pc:spChg>
          <pc:spChg chg="del">
            <ac:chgData name="CELIO DARONCHO" userId="ff442885-12b4-4e85-9ec6-44305282d7d2" providerId="ADAL" clId="{60D855A8-1139-4214-9201-981F41D041B2}" dt="2023-08-28T17:55:28.252" v="90" actId="478"/>
            <ac:spMkLst>
              <pc:docMk/>
              <pc:sldMasterMk cId="932383618" sldId="2147483648"/>
              <pc:sldLayoutMk cId="4182259169" sldId="2147483656"/>
              <ac:spMk id="9" creationId="{4AF40E3F-6F00-40A1-BABE-87869F8446AF}"/>
            </ac:spMkLst>
          </pc:spChg>
        </pc:sldLayoutChg>
        <pc:sldLayoutChg chg="addSp delSp modSp mod">
          <pc:chgData name="CELIO DARONCHO" userId="ff442885-12b4-4e85-9ec6-44305282d7d2" providerId="ADAL" clId="{60D855A8-1139-4214-9201-981F41D041B2}" dt="2023-08-28T17:58:07.185" v="108" actId="478"/>
          <pc:sldLayoutMkLst>
            <pc:docMk/>
            <pc:sldMasterMk cId="932383618" sldId="2147483648"/>
            <pc:sldLayoutMk cId="1374698049" sldId="2147483658"/>
          </pc:sldLayoutMkLst>
          <pc:spChg chg="del">
            <ac:chgData name="CELIO DARONCHO" userId="ff442885-12b4-4e85-9ec6-44305282d7d2" providerId="ADAL" clId="{60D855A8-1139-4214-9201-981F41D041B2}" dt="2023-08-28T17:55:32.539" v="92" actId="478"/>
            <ac:spMkLst>
              <pc:docMk/>
              <pc:sldMasterMk cId="932383618" sldId="2147483648"/>
              <pc:sldLayoutMk cId="1374698049" sldId="2147483658"/>
              <ac:spMk id="4" creationId="{E03B8F3A-904E-4B29-B8E4-787C5C524145}"/>
            </ac:spMkLst>
          </pc:spChg>
          <pc:spChg chg="add del mod">
            <ac:chgData name="CELIO DARONCHO" userId="ff442885-12b4-4e85-9ec6-44305282d7d2" providerId="ADAL" clId="{60D855A8-1139-4214-9201-981F41D041B2}" dt="2023-08-28T17:58:07.185" v="108" actId="478"/>
            <ac:spMkLst>
              <pc:docMk/>
              <pc:sldMasterMk cId="932383618" sldId="2147483648"/>
              <pc:sldLayoutMk cId="1374698049" sldId="2147483658"/>
              <ac:spMk id="5" creationId="{A05EE47F-F531-D6D2-0AA3-1A5F7F28CF8E}"/>
            </ac:spMkLst>
          </pc:spChg>
          <pc:spChg chg="del">
            <ac:chgData name="CELIO DARONCHO" userId="ff442885-12b4-4e85-9ec6-44305282d7d2" providerId="ADAL" clId="{60D855A8-1139-4214-9201-981F41D041B2}" dt="2023-08-28T17:55:32.539" v="92" actId="478"/>
            <ac:spMkLst>
              <pc:docMk/>
              <pc:sldMasterMk cId="932383618" sldId="2147483648"/>
              <pc:sldLayoutMk cId="1374698049" sldId="2147483658"/>
              <ac:spMk id="6" creationId="{72E20909-A811-41EE-B779-5C82A17BF830}"/>
            </ac:spMkLst>
          </pc:spChg>
          <pc:spChg chg="del">
            <ac:chgData name="CELIO DARONCHO" userId="ff442885-12b4-4e85-9ec6-44305282d7d2" providerId="ADAL" clId="{60D855A8-1139-4214-9201-981F41D041B2}" dt="2023-08-28T17:55:32.539" v="92" actId="478"/>
            <ac:spMkLst>
              <pc:docMk/>
              <pc:sldMasterMk cId="932383618" sldId="2147483648"/>
              <pc:sldLayoutMk cId="1374698049" sldId="2147483658"/>
              <ac:spMk id="8" creationId="{01B052EB-630A-4586-99FF-DB79119BA2DC}"/>
            </ac:spMkLst>
          </pc:spChg>
        </pc:sldLayoutChg>
        <pc:sldLayoutChg chg="addSp delSp modSp mod">
          <pc:chgData name="CELIO DARONCHO" userId="ff442885-12b4-4e85-9ec6-44305282d7d2" providerId="ADAL" clId="{60D855A8-1139-4214-9201-981F41D041B2}" dt="2023-08-28T17:58:09.119" v="109" actId="478"/>
          <pc:sldLayoutMkLst>
            <pc:docMk/>
            <pc:sldMasterMk cId="932383618" sldId="2147483648"/>
            <pc:sldLayoutMk cId="1019485314" sldId="2147483659"/>
          </pc:sldLayoutMkLst>
          <pc:spChg chg="del">
            <ac:chgData name="CELIO DARONCHO" userId="ff442885-12b4-4e85-9ec6-44305282d7d2" providerId="ADAL" clId="{60D855A8-1139-4214-9201-981F41D041B2}" dt="2023-08-28T17:55:37.033" v="94" actId="478"/>
            <ac:spMkLst>
              <pc:docMk/>
              <pc:sldMasterMk cId="932383618" sldId="2147483648"/>
              <pc:sldLayoutMk cId="1019485314" sldId="2147483659"/>
              <ac:spMk id="4" creationId="{3D45AE93-5499-4DCA-857C-5B6AE46B7857}"/>
            </ac:spMkLst>
          </pc:spChg>
          <pc:spChg chg="add del mod">
            <ac:chgData name="CELIO DARONCHO" userId="ff442885-12b4-4e85-9ec6-44305282d7d2" providerId="ADAL" clId="{60D855A8-1139-4214-9201-981F41D041B2}" dt="2023-08-28T17:58:09.119" v="109" actId="478"/>
            <ac:spMkLst>
              <pc:docMk/>
              <pc:sldMasterMk cId="932383618" sldId="2147483648"/>
              <pc:sldLayoutMk cId="1019485314" sldId="2147483659"/>
              <ac:spMk id="5" creationId="{088E13C5-E9DC-C012-50B6-DF967AEC62BA}"/>
            </ac:spMkLst>
          </pc:spChg>
          <pc:spChg chg="del">
            <ac:chgData name="CELIO DARONCHO" userId="ff442885-12b4-4e85-9ec6-44305282d7d2" providerId="ADAL" clId="{60D855A8-1139-4214-9201-981F41D041B2}" dt="2023-08-28T17:55:37.033" v="94" actId="478"/>
            <ac:spMkLst>
              <pc:docMk/>
              <pc:sldMasterMk cId="932383618" sldId="2147483648"/>
              <pc:sldLayoutMk cId="1019485314" sldId="2147483659"/>
              <ac:spMk id="6" creationId="{047AAEF1-3172-45E7-BEA8-EAB2E4FFAAA9}"/>
            </ac:spMkLst>
          </pc:spChg>
          <pc:spChg chg="del">
            <ac:chgData name="CELIO DARONCHO" userId="ff442885-12b4-4e85-9ec6-44305282d7d2" providerId="ADAL" clId="{60D855A8-1139-4214-9201-981F41D041B2}" dt="2023-08-28T17:55:37.033" v="94" actId="478"/>
            <ac:spMkLst>
              <pc:docMk/>
              <pc:sldMasterMk cId="932383618" sldId="2147483648"/>
              <pc:sldLayoutMk cId="1019485314" sldId="2147483659"/>
              <ac:spMk id="8" creationId="{53CAB4C8-FDA0-4F69-93AF-E1695C4BBE44}"/>
            </ac:spMkLst>
          </pc:spChg>
        </pc:sldLayoutChg>
      </pc:sldMasterChg>
    </pc:docChg>
  </pc:docChgLst>
  <pc:docChgLst>
    <pc:chgData name="Celio Daroncho" userId="8a020cf1-c3c1-4059-a330-223c17b1ab7c" providerId="ADAL" clId="{A7A91F5F-BFBE-476B-B8D6-912FACC4ACA1}"/>
    <pc:docChg chg="undo custSel addSld delSld modSld modMainMaster">
      <pc:chgData name="Celio Daroncho" userId="8a020cf1-c3c1-4059-a330-223c17b1ab7c" providerId="ADAL" clId="{A7A91F5F-BFBE-476B-B8D6-912FACC4ACA1}" dt="2024-11-13T20:56:12.410" v="99" actId="47"/>
      <pc:docMkLst>
        <pc:docMk/>
      </pc:docMkLst>
      <pc:sldChg chg="modSp mod">
        <pc:chgData name="Celio Daroncho" userId="8a020cf1-c3c1-4059-a330-223c17b1ab7c" providerId="ADAL" clId="{A7A91F5F-BFBE-476B-B8D6-912FACC4ACA1}" dt="2024-11-13T20:51:56.685" v="9" actId="20577"/>
        <pc:sldMkLst>
          <pc:docMk/>
          <pc:sldMk cId="3874251591" sldId="257"/>
        </pc:sldMkLst>
        <pc:spChg chg="mod">
          <ac:chgData name="Celio Daroncho" userId="8a020cf1-c3c1-4059-a330-223c17b1ab7c" providerId="ADAL" clId="{A7A91F5F-BFBE-476B-B8D6-912FACC4ACA1}" dt="2024-11-13T20:51:56.685" v="9" actId="20577"/>
          <ac:spMkLst>
            <pc:docMk/>
            <pc:sldMk cId="3874251591" sldId="257"/>
            <ac:spMk id="2" creationId="{FE64B923-8570-4AF5-9AC7-FF85913326D3}"/>
          </ac:spMkLst>
        </pc:spChg>
      </pc:sldChg>
      <pc:sldChg chg="modSp add mod">
        <pc:chgData name="Celio Daroncho" userId="8a020cf1-c3c1-4059-a330-223c17b1ab7c" providerId="ADAL" clId="{A7A91F5F-BFBE-476B-B8D6-912FACC4ACA1}" dt="2024-11-13T20:52:15.627" v="32" actId="313"/>
        <pc:sldMkLst>
          <pc:docMk/>
          <pc:sldMk cId="3553292974" sldId="259"/>
        </pc:sldMkLst>
        <pc:spChg chg="mod">
          <ac:chgData name="Celio Daroncho" userId="8a020cf1-c3c1-4059-a330-223c17b1ab7c" providerId="ADAL" clId="{A7A91F5F-BFBE-476B-B8D6-912FACC4ACA1}" dt="2024-11-13T20:52:15.627" v="32" actId="313"/>
          <ac:spMkLst>
            <pc:docMk/>
            <pc:sldMk cId="3553292974" sldId="259"/>
            <ac:spMk id="2" creationId="{BEDC0865-6EA8-31A0-DFA2-527A3D1BEEE2}"/>
          </ac:spMkLst>
        </pc:spChg>
      </pc:sldChg>
      <pc:sldChg chg="modSp add mod">
        <pc:chgData name="Celio Daroncho" userId="8a020cf1-c3c1-4059-a330-223c17b1ab7c" providerId="ADAL" clId="{A7A91F5F-BFBE-476B-B8D6-912FACC4ACA1}" dt="2024-11-13T20:53:00.798" v="46" actId="5793"/>
        <pc:sldMkLst>
          <pc:docMk/>
          <pc:sldMk cId="2203897423" sldId="260"/>
        </pc:sldMkLst>
        <pc:spChg chg="mod">
          <ac:chgData name="Celio Daroncho" userId="8a020cf1-c3c1-4059-a330-223c17b1ab7c" providerId="ADAL" clId="{A7A91F5F-BFBE-476B-B8D6-912FACC4ACA1}" dt="2024-11-13T20:53:00.798" v="46" actId="5793"/>
          <ac:spMkLst>
            <pc:docMk/>
            <pc:sldMk cId="2203897423" sldId="260"/>
            <ac:spMk id="2" creationId="{80A8DF57-9D15-2341-BAAB-E7A282C81A92}"/>
          </ac:spMkLst>
        </pc:spChg>
      </pc:sldChg>
      <pc:sldChg chg="modSp add mod">
        <pc:chgData name="Celio Daroncho" userId="8a020cf1-c3c1-4059-a330-223c17b1ab7c" providerId="ADAL" clId="{A7A91F5F-BFBE-476B-B8D6-912FACC4ACA1}" dt="2024-11-13T20:53:10.324" v="59" actId="6549"/>
        <pc:sldMkLst>
          <pc:docMk/>
          <pc:sldMk cId="4067571578" sldId="261"/>
        </pc:sldMkLst>
        <pc:spChg chg="mod">
          <ac:chgData name="Celio Daroncho" userId="8a020cf1-c3c1-4059-a330-223c17b1ab7c" providerId="ADAL" clId="{A7A91F5F-BFBE-476B-B8D6-912FACC4ACA1}" dt="2024-11-13T20:53:10.324" v="59" actId="6549"/>
          <ac:spMkLst>
            <pc:docMk/>
            <pc:sldMk cId="4067571578" sldId="261"/>
            <ac:spMk id="2" creationId="{68C9903C-AFA6-3896-F1CA-95FD4848F92D}"/>
          </ac:spMkLst>
        </pc:spChg>
      </pc:sldChg>
      <pc:sldChg chg="modSp add del mod">
        <pc:chgData name="Celio Daroncho" userId="8a020cf1-c3c1-4059-a330-223c17b1ab7c" providerId="ADAL" clId="{A7A91F5F-BFBE-476B-B8D6-912FACC4ACA1}" dt="2024-11-13T20:56:12.410" v="99" actId="47"/>
        <pc:sldMkLst>
          <pc:docMk/>
          <pc:sldMk cId="1262997857" sldId="262"/>
        </pc:sldMkLst>
        <pc:spChg chg="mod">
          <ac:chgData name="Celio Daroncho" userId="8a020cf1-c3c1-4059-a330-223c17b1ab7c" providerId="ADAL" clId="{A7A91F5F-BFBE-476B-B8D6-912FACC4ACA1}" dt="2024-11-13T20:53:27.267" v="88" actId="6549"/>
          <ac:spMkLst>
            <pc:docMk/>
            <pc:sldMk cId="1262997857" sldId="262"/>
            <ac:spMk id="2" creationId="{12FB9FF8-E1E6-5439-3CDF-3970841CF313}"/>
          </ac:spMkLst>
        </pc:spChg>
      </pc:sldChg>
      <pc:sldMasterChg chg="addSp delSp modSp mod">
        <pc:chgData name="Celio Daroncho" userId="8a020cf1-c3c1-4059-a330-223c17b1ab7c" providerId="ADAL" clId="{A7A91F5F-BFBE-476B-B8D6-912FACC4ACA1}" dt="2024-11-13T20:55:55.505" v="98" actId="14100"/>
        <pc:sldMasterMkLst>
          <pc:docMk/>
          <pc:sldMasterMk cId="932383618" sldId="2147483648"/>
        </pc:sldMasterMkLst>
        <pc:spChg chg="add del mod">
          <ac:chgData name="Celio Daroncho" userId="8a020cf1-c3c1-4059-a330-223c17b1ab7c" providerId="ADAL" clId="{A7A91F5F-BFBE-476B-B8D6-912FACC4ACA1}" dt="2024-11-13T20:55:55.505" v="98" actId="14100"/>
          <ac:spMkLst>
            <pc:docMk/>
            <pc:sldMasterMk cId="932383618" sldId="2147483648"/>
            <ac:spMk id="4" creationId="{CE7236A5-B04A-94B8-7C13-6929F904A6D1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BC228-B54B-4D7A-A7E1-55E80E27B8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B92657-6D04-4851-A579-95F8B46CE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535754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6C7EBB9-A31E-4EBD-A9E9-A39BE4AFE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2BA9066-A913-47C6-90C1-19C3606AB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019485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A92B6E-F102-4C20-9AC8-2D1D80526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7B6561-7AE0-4654-9E54-8C5FEDE2A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5047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FF74F2-720C-457F-9BBD-3954E2023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82ED05-C76B-4F8C-BFA0-A5B9354EF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116291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6B6323-4DAD-4650-A1E1-1C315B90F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424973-B6F1-46BD-8E32-41D94F01C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644D382-F139-47F2-8DEB-4BFA84744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36611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2F6F5-3718-463E-B0E3-81F6B82B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77319E-2191-4B47-8DB8-234067EA5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9231B61-C33B-470B-BF5E-CB0192B3A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B7ACB57-CD27-49E1-8929-2E239CC50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23E5251-1832-47E2-A824-229923693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9260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014CD-9C0B-4CDC-808F-CAB3AE4E0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02505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74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C3AB1A-BFBF-4FA4-B3E7-C13A164D9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A040B9-87A2-4497-A98B-5BCF0E4F4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3E3D1AA-67FB-4A9E-A1BE-17FA583B5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418225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12553-097F-4F05-A81E-4904D290E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2E66E96-BA22-4B76-B501-61EDA6DFC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37469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63C6285E-6962-C8EC-6186-8FC892F8A1DB}"/>
              </a:ext>
            </a:extLst>
          </p:cNvPr>
          <p:cNvSpPr/>
          <p:nvPr userDrawn="1"/>
        </p:nvSpPr>
        <p:spPr>
          <a:xfrm>
            <a:off x="-1" y="0"/>
            <a:ext cx="1257149" cy="6858000"/>
          </a:xfrm>
          <a:prstGeom prst="rect">
            <a:avLst/>
          </a:prstGeom>
          <a:gradFill>
            <a:gsLst>
              <a:gs pos="0">
                <a:srgbClr val="E7E6E6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C5E869F-854F-429D-BD4D-DE684AEE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150" y="365125"/>
            <a:ext cx="10515749" cy="1255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75051B6-C5D6-4684-9BB6-895C7BCDD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148" y="1825625"/>
            <a:ext cx="10515751" cy="456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A426762-A28A-D77C-DD78-E97499ACE265}"/>
              </a:ext>
            </a:extLst>
          </p:cNvPr>
          <p:cNvSpPr txBox="1"/>
          <p:nvPr userDrawn="1"/>
        </p:nvSpPr>
        <p:spPr>
          <a:xfrm>
            <a:off x="-13289" y="4548749"/>
            <a:ext cx="1257148" cy="307777"/>
          </a:xfrm>
          <a:prstGeom prst="rect">
            <a:avLst/>
          </a:prstGeom>
          <a:gradFill flip="none" rotWithShape="1">
            <a:gsLst>
              <a:gs pos="0">
                <a:srgbClr val="134D75"/>
              </a:gs>
              <a:gs pos="100000">
                <a:srgbClr val="0BB7E2"/>
              </a:gs>
            </a:gsLst>
            <a:lin ang="0" scaled="1"/>
            <a:tileRect/>
          </a:gradFill>
        </p:spPr>
        <p:txBody>
          <a:bodyPr wrap="square" lIns="0" rIns="0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  <a:latin typeface="Abadi" panose="020B0604020104020204" pitchFamily="34" charset="0"/>
              </a:rPr>
              <a:t>05 dez. 24</a:t>
            </a:r>
            <a:endParaRPr lang="pt-BR" sz="1400" dirty="0">
              <a:solidFill>
                <a:schemeClr val="bg1"/>
              </a:solidFill>
            </a:endParaRPr>
          </a:p>
        </p:txBody>
      </p:sp>
      <p:pic>
        <p:nvPicPr>
          <p:cNvPr id="5" name="Imagem 4" descr="Desenho de criatura verde&#10;&#10;Descrição gerada automaticamente com confiança baixa">
            <a:extLst>
              <a:ext uri="{FF2B5EF4-FFF2-40B4-BE49-F238E27FC236}">
                <a16:creationId xmlns:a16="http://schemas.microsoft.com/office/drawing/2014/main" id="{23B390FA-CA27-8949-A362-FB793C4B1699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364631"/>
            <a:ext cx="1256400" cy="12564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EA2A9043-E491-D6C1-0B2D-92CA4C49676C}"/>
              </a:ext>
            </a:extLst>
          </p:cNvPr>
          <p:cNvSpPr txBox="1"/>
          <p:nvPr userDrawn="1"/>
        </p:nvSpPr>
        <p:spPr>
          <a:xfrm>
            <a:off x="1524000" y="639127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i="0" dirty="0">
                <a:solidFill>
                  <a:srgbClr val="0BB7E2"/>
                </a:solidFill>
                <a:latin typeface="Abadi" panose="020B0604020104020204" pitchFamily="34" charset="0"/>
              </a:rPr>
              <a:t>7º </a:t>
            </a:r>
            <a:r>
              <a:rPr lang="pt-BR" sz="1400" i="0" dirty="0" err="1">
                <a:solidFill>
                  <a:srgbClr val="0BB7E2"/>
                </a:solidFill>
                <a:latin typeface="Abadi" panose="020B0604020104020204" pitchFamily="34" charset="0"/>
              </a:rPr>
              <a:t>EnGeTec</a:t>
            </a:r>
            <a:r>
              <a:rPr lang="pt-BR" sz="1400" i="0" dirty="0">
                <a:solidFill>
                  <a:srgbClr val="0BB7E2"/>
                </a:solidFill>
                <a:latin typeface="Abadi" panose="020B0604020104020204" pitchFamily="34" charset="0"/>
              </a:rPr>
              <a:t> | Governança, Tecnologia e Economia Circular</a:t>
            </a:r>
          </a:p>
        </p:txBody>
      </p:sp>
      <p:sp>
        <p:nvSpPr>
          <p:cNvPr id="17" name="Seta: para a Direita 16">
            <a:extLst>
              <a:ext uri="{FF2B5EF4-FFF2-40B4-BE49-F238E27FC236}">
                <a16:creationId xmlns:a16="http://schemas.microsoft.com/office/drawing/2014/main" id="{D6E357B2-3B90-AADB-9F9F-3A3366F7F4A7}"/>
              </a:ext>
            </a:extLst>
          </p:cNvPr>
          <p:cNvSpPr/>
          <p:nvPr userDrawn="1"/>
        </p:nvSpPr>
        <p:spPr>
          <a:xfrm>
            <a:off x="0" y="3085922"/>
            <a:ext cx="1204211" cy="782833"/>
          </a:xfrm>
          <a:prstGeom prst="rightArrow">
            <a:avLst/>
          </a:prstGeom>
          <a:solidFill>
            <a:srgbClr val="134D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9" name="Imagem 18" descr="Logotipo&#10;&#10;Descrição gerada automaticamente com confiança baixa">
            <a:extLst>
              <a:ext uri="{FF2B5EF4-FFF2-40B4-BE49-F238E27FC236}">
                <a16:creationId xmlns:a16="http://schemas.microsoft.com/office/drawing/2014/main" id="{E0841102-7C7E-9D4D-67CB-CCC8F7667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53"/>
          <a:stretch/>
        </p:blipFill>
        <p:spPr>
          <a:xfrm>
            <a:off x="-1368" y="3184850"/>
            <a:ext cx="1066298" cy="468000"/>
          </a:xfrm>
          <a:prstGeom prst="rect">
            <a:avLst/>
          </a:prstGeom>
        </p:spPr>
      </p:pic>
      <p:sp>
        <p:nvSpPr>
          <p:cNvPr id="20" name="Seta: para a Direita 19">
            <a:extLst>
              <a:ext uri="{FF2B5EF4-FFF2-40B4-BE49-F238E27FC236}">
                <a16:creationId xmlns:a16="http://schemas.microsoft.com/office/drawing/2014/main" id="{8A3F03F1-ED30-2E4B-ABD4-02BF9509FA1C}"/>
              </a:ext>
            </a:extLst>
          </p:cNvPr>
          <p:cNvSpPr/>
          <p:nvPr userDrawn="1"/>
        </p:nvSpPr>
        <p:spPr>
          <a:xfrm flipH="1">
            <a:off x="0" y="3685903"/>
            <a:ext cx="1255779" cy="782833"/>
          </a:xfrm>
          <a:prstGeom prst="rightArrow">
            <a:avLst/>
          </a:prstGeom>
          <a:solidFill>
            <a:srgbClr val="0BB7E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410AF517-9098-2D53-FBF1-328DB7A36F31}"/>
              </a:ext>
            </a:extLst>
          </p:cNvPr>
          <p:cNvGrpSpPr/>
          <p:nvPr userDrawn="1"/>
        </p:nvGrpSpPr>
        <p:grpSpPr>
          <a:xfrm>
            <a:off x="230440" y="3788974"/>
            <a:ext cx="1062466" cy="513738"/>
            <a:chOff x="3431055" y="4360545"/>
            <a:chExt cx="1062466" cy="513738"/>
          </a:xfrm>
        </p:grpSpPr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42BA273E-E371-BC8C-E573-47EA4F1B56FA}"/>
                </a:ext>
              </a:extLst>
            </p:cNvPr>
            <p:cNvSpPr txBox="1"/>
            <p:nvPr/>
          </p:nvSpPr>
          <p:spPr>
            <a:xfrm>
              <a:off x="3431055" y="4360545"/>
              <a:ext cx="10134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dirty="0">
                  <a:solidFill>
                    <a:schemeClr val="bg1"/>
                  </a:solidFill>
                  <a:latin typeface="KonsensBold" panose="02000503000000020004" pitchFamily="2" charset="0"/>
                </a:rPr>
                <a:t>Fatec</a:t>
              </a:r>
            </a:p>
          </p:txBody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DA1AC24B-9BA5-5431-8898-C216A43465F3}"/>
                </a:ext>
              </a:extLst>
            </p:cNvPr>
            <p:cNvSpPr txBox="1"/>
            <p:nvPr/>
          </p:nvSpPr>
          <p:spPr>
            <a:xfrm>
              <a:off x="3829557" y="4674228"/>
              <a:ext cx="663964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700" dirty="0">
                  <a:solidFill>
                    <a:schemeClr val="bg1"/>
                  </a:solidFill>
                  <a:latin typeface="KonsensBook" panose="02000503000000020004" pitchFamily="2" charset="0"/>
                </a:rPr>
                <a:t>Zona Leste</a:t>
              </a:r>
            </a:p>
          </p:txBody>
        </p:sp>
      </p:grpSp>
      <p:sp>
        <p:nvSpPr>
          <p:cNvPr id="4" name="Retângulo 3">
            <a:extLst>
              <a:ext uri="{FF2B5EF4-FFF2-40B4-BE49-F238E27FC236}">
                <a16:creationId xmlns:a16="http://schemas.microsoft.com/office/drawing/2014/main" id="{CE7236A5-B04A-94B8-7C13-6929F904A6D1}"/>
              </a:ext>
            </a:extLst>
          </p:cNvPr>
          <p:cNvSpPr/>
          <p:nvPr userDrawn="1"/>
        </p:nvSpPr>
        <p:spPr>
          <a:xfrm>
            <a:off x="0" y="0"/>
            <a:ext cx="12192000" cy="364631"/>
          </a:xfrm>
          <a:prstGeom prst="rect">
            <a:avLst/>
          </a:prstGeom>
          <a:solidFill>
            <a:srgbClr val="134D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238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34D7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34D7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34D7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34D7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34D7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34D7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8872B3-4952-A959-A960-F6024D8178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dirty="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D62818-EAE1-2ECC-E4CC-71CA0FF28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6259" y="3602037"/>
            <a:ext cx="7431740" cy="2377421"/>
          </a:xfrm>
        </p:spPr>
        <p:txBody>
          <a:bodyPr>
            <a:normAutofit/>
          </a:bodyPr>
          <a:lstStyle/>
          <a:p>
            <a:pPr algn="l"/>
            <a:r>
              <a:rPr lang="pt-BR" sz="2000" dirty="0"/>
              <a:t>Autor1</a:t>
            </a:r>
          </a:p>
          <a:p>
            <a:pPr algn="l"/>
            <a:r>
              <a:rPr lang="pt-BR" sz="2000" dirty="0"/>
              <a:t>Autor2</a:t>
            </a:r>
          </a:p>
          <a:p>
            <a:pPr algn="l"/>
            <a:r>
              <a:rPr lang="pt-BR" sz="2000" dirty="0"/>
              <a:t>Autor3</a:t>
            </a:r>
          </a:p>
          <a:p>
            <a:pPr algn="l"/>
            <a:r>
              <a:rPr lang="pt-BR" sz="2000" dirty="0"/>
              <a:t>Autor4</a:t>
            </a:r>
          </a:p>
          <a:p>
            <a:pPr algn="l"/>
            <a:r>
              <a:rPr lang="pt-BR" sz="2000" dirty="0"/>
              <a:t>Orientador</a:t>
            </a:r>
          </a:p>
          <a:p>
            <a:pPr algn="l"/>
            <a:r>
              <a:rPr lang="pt-BR" sz="2000" dirty="0"/>
              <a:t>Instituição</a:t>
            </a:r>
          </a:p>
        </p:txBody>
      </p:sp>
    </p:spTree>
    <p:extLst>
      <p:ext uri="{BB962C8B-B14F-4D97-AF65-F5344CB8AC3E}">
        <p14:creationId xmlns:p14="http://schemas.microsoft.com/office/powerpoint/2010/main" val="416885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4B923-8570-4AF5-9AC7-FF859133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DF45FA-498D-465F-ADD5-792A5885F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4251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ADC767-20B9-43D9-D205-905F5B9E7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DC0865-6EA8-31A0-DFA2-527A3D1BE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Fundamentação Teórica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C0F010-1BDC-8B6D-CE08-1238089BB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329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EFD7D0-266F-13CA-6A54-B0239CC65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8DF57-9D15-2341-BAAB-E7A282C81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D2169B-D9C2-2584-665B-C32C93B8C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389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FD343A-B684-526C-745C-282409EB16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C9903C-AFA6-3896-F1CA-95FD4848F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C45685-451D-3796-01B6-44408A4D4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7571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14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2" baseType="lpstr">
      <vt:lpstr>Abadi</vt:lpstr>
      <vt:lpstr>Arial</vt:lpstr>
      <vt:lpstr>Calibri</vt:lpstr>
      <vt:lpstr>Calibri Light</vt:lpstr>
      <vt:lpstr>KonsensBold</vt:lpstr>
      <vt:lpstr>KonsensBook</vt:lpstr>
      <vt:lpstr>Tema do Office</vt:lpstr>
      <vt:lpstr>Título do Trabalho</vt:lpstr>
      <vt:lpstr>Introdução</vt:lpstr>
      <vt:lpstr>Fundamentação Teórica</vt:lpstr>
      <vt:lpstr>Metodologia </vt:lpstr>
      <vt:lpstr>Resultados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ROBERTO MAIELLARO</dc:creator>
  <cp:lastModifiedBy>Celio Daroncho</cp:lastModifiedBy>
  <cp:revision>2</cp:revision>
  <dcterms:created xsi:type="dcterms:W3CDTF">2018-12-03T17:29:37Z</dcterms:created>
  <dcterms:modified xsi:type="dcterms:W3CDTF">2024-11-13T20:56:16Z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380b4d-8a71-4241-982c-3816ad3ce8fc_Enabled">
    <vt:lpwstr>true</vt:lpwstr>
  </property>
  <property fmtid="{D5CDD505-2E9C-101B-9397-08002B2CF9AE}" pid="3" name="MSIP_Label_ff380b4d-8a71-4241-982c-3816ad3ce8fc_SetDate">
    <vt:lpwstr>2024-08-28T19:21:37Z</vt:lpwstr>
  </property>
  <property fmtid="{D5CDD505-2E9C-101B-9397-08002B2CF9AE}" pid="4" name="MSIP_Label_ff380b4d-8a71-4241-982c-3816ad3ce8fc_Method">
    <vt:lpwstr>Standard</vt:lpwstr>
  </property>
  <property fmtid="{D5CDD505-2E9C-101B-9397-08002B2CF9AE}" pid="5" name="MSIP_Label_ff380b4d-8a71-4241-982c-3816ad3ce8fc_Name">
    <vt:lpwstr>defa4170-0d19-0005-0004-bc88714345d2</vt:lpwstr>
  </property>
  <property fmtid="{D5CDD505-2E9C-101B-9397-08002B2CF9AE}" pid="6" name="MSIP_Label_ff380b4d-8a71-4241-982c-3816ad3ce8fc_SiteId">
    <vt:lpwstr>eabe64c5-68f5-4a76-8301-9577a679e449</vt:lpwstr>
  </property>
  <property fmtid="{D5CDD505-2E9C-101B-9397-08002B2CF9AE}" pid="7" name="MSIP_Label_ff380b4d-8a71-4241-982c-3816ad3ce8fc_ActionId">
    <vt:lpwstr>300394b9-0fbf-476c-b50f-5b412139a538</vt:lpwstr>
  </property>
  <property fmtid="{D5CDD505-2E9C-101B-9397-08002B2CF9AE}" pid="8" name="MSIP_Label_ff380b4d-8a71-4241-982c-3816ad3ce8fc_ContentBits">
    <vt:lpwstr>0</vt:lpwstr>
  </property>
</Properties>
</file>