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72" r:id="rId2"/>
    <p:sldId id="257" r:id="rId3"/>
    <p:sldId id="258" r:id="rId4"/>
    <p:sldId id="259" r:id="rId5"/>
    <p:sldId id="261" r:id="rId6"/>
    <p:sldId id="263" r:id="rId7"/>
    <p:sldId id="269" r:id="rId8"/>
    <p:sldId id="270" r:id="rId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11" d="100"/>
          <a:sy n="111" d="100"/>
        </p:scale>
        <p:origin x="714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m 12">
            <a:extLst>
              <a:ext uri="{FF2B5EF4-FFF2-40B4-BE49-F238E27FC236}">
                <a16:creationId xmlns:a16="http://schemas.microsoft.com/office/drawing/2014/main" id="{C9C4035A-CDB6-6C08-9A01-E0BEDFD6361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9325" b="17557"/>
          <a:stretch>
            <a:fillRect/>
          </a:stretch>
        </p:blipFill>
        <p:spPr>
          <a:xfrm>
            <a:off x="20" y="132220"/>
            <a:ext cx="9143980" cy="3217652"/>
          </a:xfrm>
          <a:prstGeom prst="rect">
            <a:avLst/>
          </a:prstGeom>
        </p:spPr>
      </p:pic>
      <p:sp>
        <p:nvSpPr>
          <p:cNvPr id="3" name="Subtítulo 2">
            <a:extLst>
              <a:ext uri="{FF2B5EF4-FFF2-40B4-BE49-F238E27FC236}">
                <a16:creationId xmlns:a16="http://schemas.microsoft.com/office/drawing/2014/main" id="{43FB1D88-6815-CC93-2B65-5B138D5BC10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95274" y="5560809"/>
            <a:ext cx="7062673" cy="784181"/>
          </a:xfrm>
        </p:spPr>
        <p:txBody>
          <a:bodyPr anchor="b">
            <a:normAutofit/>
          </a:bodyPr>
          <a:lstStyle/>
          <a:p>
            <a:pPr algn="l"/>
            <a:r>
              <a:rPr lang="en-US" sz="1700" dirty="0">
                <a:solidFill>
                  <a:schemeClr val="tx2"/>
                </a:solidFill>
              </a:rPr>
              <a:t>Nome do(s) </a:t>
            </a:r>
            <a:r>
              <a:rPr lang="en-US" sz="1700" dirty="0" err="1">
                <a:solidFill>
                  <a:schemeClr val="tx2"/>
                </a:solidFill>
              </a:rPr>
              <a:t>autor</a:t>
            </a:r>
            <a:r>
              <a:rPr lang="en-US" sz="1700" dirty="0">
                <a:solidFill>
                  <a:schemeClr val="tx2"/>
                </a:solidFill>
              </a:rPr>
              <a:t>(es) </a:t>
            </a:r>
            <a:r>
              <a:rPr lang="en-US" sz="1700" dirty="0" err="1">
                <a:solidFill>
                  <a:schemeClr val="tx2"/>
                </a:solidFill>
              </a:rPr>
              <a:t>aqui</a:t>
            </a:r>
            <a:r>
              <a:rPr lang="en-US" sz="1700" dirty="0">
                <a:solidFill>
                  <a:schemeClr val="tx2"/>
                </a:solidFill>
              </a:rPr>
              <a:t>.</a:t>
            </a:r>
          </a:p>
          <a:p>
            <a:pPr algn="l"/>
            <a:endParaRPr lang="pt-BR" sz="1700" dirty="0">
              <a:solidFill>
                <a:schemeClr val="tx2"/>
              </a:solidFill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151FE0FF-0657-43BE-F091-8C31CA70246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05493" y="3747977"/>
            <a:ext cx="7944130" cy="784182"/>
          </a:xfrm>
        </p:spPr>
        <p:txBody>
          <a:bodyPr anchor="t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2000" b="1" dirty="0">
                <a:solidFill>
                  <a:schemeClr val="tx2"/>
                </a:solidFill>
              </a:rPr>
              <a:t>INOVAÇÃO E INTELIGÊNCIA ARTIFICIAL NA SOCIEDADE CONTEMPORÂNEA</a:t>
            </a:r>
            <a:br>
              <a:rPr lang="en-US" sz="2000" b="1" dirty="0">
                <a:solidFill>
                  <a:schemeClr val="tx2"/>
                </a:solidFill>
              </a:rPr>
            </a:br>
            <a:r>
              <a:rPr lang="en-US" sz="2000" b="1" dirty="0">
                <a:solidFill>
                  <a:schemeClr val="tx2"/>
                </a:solidFill>
              </a:rPr>
              <a:t>9° Encontro de Gestão e Tecnologia</a:t>
            </a:r>
            <a:endParaRPr lang="pt-BR" sz="2000" b="1" dirty="0">
              <a:solidFill>
                <a:schemeClr val="tx2"/>
              </a:solidFill>
            </a:endParaRPr>
          </a:p>
        </p:txBody>
      </p:sp>
      <p:sp>
        <p:nvSpPr>
          <p:cNvPr id="14" name="Subtítulo 2">
            <a:extLst>
              <a:ext uri="{FF2B5EF4-FFF2-40B4-BE49-F238E27FC236}">
                <a16:creationId xmlns:a16="http://schemas.microsoft.com/office/drawing/2014/main" id="{B84ED68E-5C84-9B5B-D296-7D1AF0A60907}"/>
              </a:ext>
            </a:extLst>
          </p:cNvPr>
          <p:cNvSpPr txBox="1">
            <a:spLocks/>
          </p:cNvSpPr>
          <p:nvPr/>
        </p:nvSpPr>
        <p:spPr>
          <a:xfrm>
            <a:off x="495274" y="4661145"/>
            <a:ext cx="7062673" cy="78418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2000" b="1" dirty="0" err="1">
                <a:solidFill>
                  <a:schemeClr val="tx2"/>
                </a:solidFill>
              </a:rPr>
              <a:t>Título</a:t>
            </a:r>
            <a:r>
              <a:rPr lang="en-US" sz="2000" b="1" dirty="0">
                <a:solidFill>
                  <a:schemeClr val="tx2"/>
                </a:solidFill>
              </a:rPr>
              <a:t> do </a:t>
            </a:r>
            <a:r>
              <a:rPr lang="en-US" sz="2000" b="1" dirty="0" err="1">
                <a:solidFill>
                  <a:schemeClr val="tx2"/>
                </a:solidFill>
              </a:rPr>
              <a:t>trabalho</a:t>
            </a:r>
            <a:endParaRPr lang="en-US" sz="2000" b="1" dirty="0">
              <a:solidFill>
                <a:schemeClr val="tx2"/>
              </a:solidFill>
            </a:endParaRPr>
          </a:p>
          <a:p>
            <a:pPr algn="l"/>
            <a:endParaRPr lang="pt-BR" sz="2000" b="1" dirty="0">
              <a:solidFill>
                <a:schemeClr val="tx2"/>
              </a:solidFill>
            </a:endParaRPr>
          </a:p>
        </p:txBody>
      </p:sp>
      <p:pic>
        <p:nvPicPr>
          <p:cNvPr id="16" name="Imagem 15">
            <a:extLst>
              <a:ext uri="{FF2B5EF4-FFF2-40B4-BE49-F238E27FC236}">
                <a16:creationId xmlns:a16="http://schemas.microsoft.com/office/drawing/2014/main" id="{E0A8F10B-482D-3AE0-9808-ECCA4B0542F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60444" y="6159465"/>
            <a:ext cx="2366389" cy="5663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54804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7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2" grpId="0"/>
      <p:bldP spid="14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2" name="Rectangle 41">
            <a:extLst>
              <a:ext uri="{FF2B5EF4-FFF2-40B4-BE49-F238E27FC236}">
                <a16:creationId xmlns:a16="http://schemas.microsoft.com/office/drawing/2014/main" id="{09588DA8-065E-4F6F-8EFD-43104AB2E0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44" name="Rectangle 43">
            <a:extLst>
              <a:ext uri="{FF2B5EF4-FFF2-40B4-BE49-F238E27FC236}">
                <a16:creationId xmlns:a16="http://schemas.microsoft.com/office/drawing/2014/main" id="{C4285719-470E-454C-AF62-8323075F1F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CD9FE4EF-C4D8-49A0-B2FF-81D8DB7D8A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914813" y="1914812"/>
            <a:ext cx="6858000" cy="3028377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4300840D-0A0B-4512-BACA-B439D5B9C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914814" y="1924949"/>
            <a:ext cx="6857999" cy="302837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D2B78728-A580-49A7-84F9-6EF6F583AD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263195" y="4092815"/>
            <a:ext cx="2501979" cy="302838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2" name="Freeform: Shape 51">
            <a:extLst>
              <a:ext uri="{FF2B5EF4-FFF2-40B4-BE49-F238E27FC236}">
                <a16:creationId xmlns:a16="http://schemas.microsoft.com/office/drawing/2014/main" id="{38FAA1A1-D861-433F-88FA-1E9D6FD31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376302" y="969718"/>
            <a:ext cx="292526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8D71EDA1-87BF-4D5D-AB79-F346FD1927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914820" y="1904672"/>
            <a:ext cx="6858003" cy="3028376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0041" y="586855"/>
            <a:ext cx="2401025" cy="3387497"/>
          </a:xfrm>
        </p:spPr>
        <p:txBody>
          <a:bodyPr anchor="b">
            <a:normAutofit/>
          </a:bodyPr>
          <a:lstStyle/>
          <a:p>
            <a:pPr algn="r"/>
            <a:r>
              <a:rPr lang="pt-BR" sz="3500" b="1">
                <a:solidFill>
                  <a:srgbClr val="FFFFFF"/>
                </a:solidFill>
              </a:rPr>
              <a:t>Contexto e Problema de Pesquisa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07694" y="649480"/>
            <a:ext cx="4916510" cy="5546047"/>
          </a:xfrm>
        </p:spPr>
        <p:txBody>
          <a:bodyPr anchor="ctr">
            <a:normAutofit/>
          </a:bodyPr>
          <a:lstStyle/>
          <a:p>
            <a:r>
              <a:rPr lang="pt-BR" sz="2400" b="1" dirty="0"/>
              <a:t>Conteúdo do autor aqui.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3BD5C70E-72C0-7405-1B38-B105199213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431" y="205191"/>
            <a:ext cx="2857500" cy="9525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5" name="Rectangle 24">
            <a:extLst>
              <a:ext uri="{FF2B5EF4-FFF2-40B4-BE49-F238E27FC236}">
                <a16:creationId xmlns:a16="http://schemas.microsoft.com/office/drawing/2014/main" id="{09588DA8-065E-4F6F-8EFD-43104AB2E0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C4285719-470E-454C-AF62-8323075F1F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CD9FE4EF-C4D8-49A0-B2FF-81D8DB7D8A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914813" y="1914812"/>
            <a:ext cx="6858000" cy="3028377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4300840D-0A0B-4512-BACA-B439D5B9C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914814" y="1924949"/>
            <a:ext cx="6857999" cy="302837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D2B78728-A580-49A7-84F9-6EF6F583AD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263195" y="4092815"/>
            <a:ext cx="2501979" cy="302838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38FAA1A1-D861-433F-88FA-1E9D6FD31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376302" y="969718"/>
            <a:ext cx="292526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8D71EDA1-87BF-4D5D-AB79-F346FD1927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914820" y="1904672"/>
            <a:ext cx="6858003" cy="3028376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1641" y="642610"/>
            <a:ext cx="2401025" cy="3387497"/>
          </a:xfrm>
        </p:spPr>
        <p:txBody>
          <a:bodyPr anchor="b">
            <a:normAutofit/>
          </a:bodyPr>
          <a:lstStyle/>
          <a:p>
            <a:pPr algn="r"/>
            <a:r>
              <a:rPr lang="pt-BR" sz="3500" b="1" dirty="0">
                <a:solidFill>
                  <a:srgbClr val="FFFFFF"/>
                </a:solidFill>
              </a:rPr>
              <a:t>Objetivo Geral e Específicos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07694" y="649480"/>
            <a:ext cx="4916510" cy="5546047"/>
          </a:xfrm>
        </p:spPr>
        <p:txBody>
          <a:bodyPr anchor="ctr">
            <a:normAutofit/>
          </a:bodyPr>
          <a:lstStyle/>
          <a:p>
            <a:r>
              <a:rPr lang="pt-BR" sz="2400" b="1" dirty="0"/>
              <a:t>Conteúdo do autor aqui.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618DA0CB-99FC-7EF0-A5F5-6DD90038A29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431" y="205191"/>
            <a:ext cx="2857500" cy="9525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2" name="Rectangle 41">
            <a:extLst>
              <a:ext uri="{FF2B5EF4-FFF2-40B4-BE49-F238E27FC236}">
                <a16:creationId xmlns:a16="http://schemas.microsoft.com/office/drawing/2014/main" id="{09588DA8-065E-4F6F-8EFD-43104AB2E0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44" name="Rectangle 43">
            <a:extLst>
              <a:ext uri="{FF2B5EF4-FFF2-40B4-BE49-F238E27FC236}">
                <a16:creationId xmlns:a16="http://schemas.microsoft.com/office/drawing/2014/main" id="{C4285719-470E-454C-AF62-8323075F1F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CD9FE4EF-C4D8-49A0-B2FF-81D8DB7D8A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914813" y="1914812"/>
            <a:ext cx="6858000" cy="3028377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4300840D-0A0B-4512-BACA-B439D5B9C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914814" y="1924949"/>
            <a:ext cx="6857999" cy="302837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D2B78728-A580-49A7-84F9-6EF6F583AD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263195" y="4092815"/>
            <a:ext cx="2501979" cy="302838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2" name="Freeform: Shape 51">
            <a:extLst>
              <a:ext uri="{FF2B5EF4-FFF2-40B4-BE49-F238E27FC236}">
                <a16:creationId xmlns:a16="http://schemas.microsoft.com/office/drawing/2014/main" id="{38FAA1A1-D861-433F-88FA-1E9D6FD31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376302" y="969718"/>
            <a:ext cx="292526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8D71EDA1-87BF-4D5D-AB79-F346FD1927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914820" y="1904672"/>
            <a:ext cx="6858003" cy="3028376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" y="586855"/>
            <a:ext cx="2914650" cy="3387497"/>
          </a:xfrm>
        </p:spPr>
        <p:txBody>
          <a:bodyPr anchor="b">
            <a:normAutofit/>
          </a:bodyPr>
          <a:lstStyle/>
          <a:p>
            <a:pPr algn="r"/>
            <a:r>
              <a:rPr lang="pt-BR" sz="3200" b="1" dirty="0">
                <a:solidFill>
                  <a:srgbClr val="FFFFFF"/>
                </a:solidFill>
              </a:rPr>
              <a:t>Fundamentação Teórica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07694" y="649480"/>
            <a:ext cx="4916510" cy="5546047"/>
          </a:xfrm>
        </p:spPr>
        <p:txBody>
          <a:bodyPr anchor="ctr">
            <a:normAutofit/>
          </a:bodyPr>
          <a:lstStyle/>
          <a:p>
            <a:r>
              <a:rPr lang="pt-BR" sz="2400" b="1" dirty="0"/>
              <a:t>Conteúdo do autor aqui.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DF4B8104-93BC-F941-DA2B-FAC4428945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431" y="205191"/>
            <a:ext cx="2857500" cy="9525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wd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5" name="Rectangle 24">
            <a:extLst>
              <a:ext uri="{FF2B5EF4-FFF2-40B4-BE49-F238E27FC236}">
                <a16:creationId xmlns:a16="http://schemas.microsoft.com/office/drawing/2014/main" id="{09588DA8-065E-4F6F-8EFD-43104AB2E0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C4285719-470E-454C-AF62-8323075F1F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CD9FE4EF-C4D8-49A0-B2FF-81D8DB7D8A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914813" y="1914812"/>
            <a:ext cx="6858000" cy="3028377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4300840D-0A0B-4512-BACA-B439D5B9C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914814" y="1924949"/>
            <a:ext cx="6857999" cy="302837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D2B78728-A580-49A7-84F9-6EF6F583AD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263195" y="4092815"/>
            <a:ext cx="2501979" cy="302838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38FAA1A1-D861-433F-88FA-1E9D6FD31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376302" y="969718"/>
            <a:ext cx="292526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8D71EDA1-87BF-4D5D-AB79-F346FD1927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914820" y="1904672"/>
            <a:ext cx="6858003" cy="3028376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0041" y="586855"/>
            <a:ext cx="2401025" cy="3387497"/>
          </a:xfrm>
        </p:spPr>
        <p:txBody>
          <a:bodyPr anchor="b">
            <a:normAutofit/>
          </a:bodyPr>
          <a:lstStyle/>
          <a:p>
            <a:pPr algn="r"/>
            <a:r>
              <a:rPr lang="pt-BR" sz="3200" b="1" dirty="0">
                <a:solidFill>
                  <a:srgbClr val="FFFFFF"/>
                </a:solidFill>
              </a:rPr>
              <a:t>Método da produção técnica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07694" y="649480"/>
            <a:ext cx="4916510" cy="5546047"/>
          </a:xfrm>
        </p:spPr>
        <p:txBody>
          <a:bodyPr anchor="ctr">
            <a:normAutofit/>
          </a:bodyPr>
          <a:lstStyle/>
          <a:p>
            <a:r>
              <a:rPr lang="pt-BR" sz="2400" b="1" dirty="0"/>
              <a:t>Conteúdo do autor aqui.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49E6910B-0B9D-DE52-3C02-090260761E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431" y="205191"/>
            <a:ext cx="2857500" cy="9525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wd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5" name="Rectangle 24">
            <a:extLst>
              <a:ext uri="{FF2B5EF4-FFF2-40B4-BE49-F238E27FC236}">
                <a16:creationId xmlns:a16="http://schemas.microsoft.com/office/drawing/2014/main" id="{09588DA8-065E-4F6F-8EFD-43104AB2E0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C4285719-470E-454C-AF62-8323075F1F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CD9FE4EF-C4D8-49A0-B2FF-81D8DB7D8A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914813" y="1914812"/>
            <a:ext cx="6858000" cy="3028377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4300840D-0A0B-4512-BACA-B439D5B9C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914814" y="1924949"/>
            <a:ext cx="6857999" cy="302837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D2B78728-A580-49A7-84F9-6EF6F583AD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263195" y="4092815"/>
            <a:ext cx="2501979" cy="302838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38FAA1A1-D861-433F-88FA-1E9D6FD31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376302" y="969718"/>
            <a:ext cx="292526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8D71EDA1-87BF-4D5D-AB79-F346FD1927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914820" y="1904672"/>
            <a:ext cx="6858003" cy="3028376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0041" y="586855"/>
            <a:ext cx="2401025" cy="3387497"/>
          </a:xfrm>
        </p:spPr>
        <p:txBody>
          <a:bodyPr anchor="b">
            <a:normAutofit/>
          </a:bodyPr>
          <a:lstStyle/>
          <a:p>
            <a:pPr algn="r"/>
            <a:r>
              <a:rPr lang="pt-BR" sz="3500" b="1" dirty="0">
                <a:solidFill>
                  <a:srgbClr val="FFFFFF"/>
                </a:solidFill>
              </a:rPr>
              <a:t>Resultados obtidos e análise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07694" y="649480"/>
            <a:ext cx="4916510" cy="5546047"/>
          </a:xfrm>
        </p:spPr>
        <p:txBody>
          <a:bodyPr anchor="ctr">
            <a:normAutofit/>
          </a:bodyPr>
          <a:lstStyle/>
          <a:p>
            <a:r>
              <a:rPr lang="pt-BR" sz="2400" b="1" dirty="0"/>
              <a:t>Conteúdo do autor aqui.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0A23D6BE-7B92-661D-2045-0EB04E3D25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431" y="205191"/>
            <a:ext cx="2857500" cy="9525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wd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5" name="Rectangle 24">
            <a:extLst>
              <a:ext uri="{FF2B5EF4-FFF2-40B4-BE49-F238E27FC236}">
                <a16:creationId xmlns:a16="http://schemas.microsoft.com/office/drawing/2014/main" id="{09588DA8-065E-4F6F-8EFD-43104AB2E0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C4285719-470E-454C-AF62-8323075F1F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CD9FE4EF-C4D8-49A0-B2FF-81D8DB7D8A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914813" y="1914812"/>
            <a:ext cx="6858000" cy="3028377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4300840D-0A0B-4512-BACA-B439D5B9C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914814" y="1924949"/>
            <a:ext cx="6857999" cy="302837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D2B78728-A580-49A7-84F9-6EF6F583AD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263195" y="4092815"/>
            <a:ext cx="2501979" cy="302838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38FAA1A1-D861-433F-88FA-1E9D6FD31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376302" y="969718"/>
            <a:ext cx="292526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8D71EDA1-87BF-4D5D-AB79-F346FD1927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914820" y="1904672"/>
            <a:ext cx="6858003" cy="3028376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" y="1022350"/>
            <a:ext cx="2862027" cy="2952002"/>
          </a:xfrm>
        </p:spPr>
        <p:txBody>
          <a:bodyPr anchor="b">
            <a:normAutofit/>
          </a:bodyPr>
          <a:lstStyle/>
          <a:p>
            <a:pPr algn="r"/>
            <a:r>
              <a:rPr lang="pt-BR" sz="3500" b="1" dirty="0">
                <a:solidFill>
                  <a:srgbClr val="FFFFFF"/>
                </a:solidFill>
              </a:rPr>
              <a:t>Considerações Finais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07694" y="649480"/>
            <a:ext cx="4916510" cy="5546047"/>
          </a:xfrm>
        </p:spPr>
        <p:txBody>
          <a:bodyPr anchor="ctr">
            <a:normAutofit/>
          </a:bodyPr>
          <a:lstStyle/>
          <a:p>
            <a:r>
              <a:rPr lang="pt-BR" sz="2400" b="1" dirty="0"/>
              <a:t>Conteúdo do autor aqui.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FDD51A05-D230-8A14-C58D-16C3EAFF3CC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431" y="205191"/>
            <a:ext cx="2857500" cy="9525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wd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5" name="Rectangle 24">
            <a:extLst>
              <a:ext uri="{FF2B5EF4-FFF2-40B4-BE49-F238E27FC236}">
                <a16:creationId xmlns:a16="http://schemas.microsoft.com/office/drawing/2014/main" id="{09588DA8-065E-4F6F-8EFD-43104AB2E0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C4285719-470E-454C-AF62-8323075F1F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CD9FE4EF-C4D8-49A0-B2FF-81D8DB7D8A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914813" y="1914812"/>
            <a:ext cx="6858000" cy="3028377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4300840D-0A0B-4512-BACA-B439D5B9C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914814" y="1924949"/>
            <a:ext cx="6857999" cy="302837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D2B78728-A580-49A7-84F9-6EF6F583AD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263195" y="4092815"/>
            <a:ext cx="2501979" cy="302838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38FAA1A1-D861-433F-88FA-1E9D6FD31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376302" y="969718"/>
            <a:ext cx="292526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8D71EDA1-87BF-4D5D-AB79-F346FD1927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914820" y="1904672"/>
            <a:ext cx="6858003" cy="3028376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0041" y="586855"/>
            <a:ext cx="2401025" cy="3387497"/>
          </a:xfrm>
        </p:spPr>
        <p:txBody>
          <a:bodyPr anchor="b">
            <a:normAutofit/>
          </a:bodyPr>
          <a:lstStyle/>
          <a:p>
            <a:pPr algn="r"/>
            <a:r>
              <a:rPr lang="pt-BR" sz="3500" b="1" dirty="0">
                <a:solidFill>
                  <a:srgbClr val="FFFFFF"/>
                </a:solidFill>
              </a:rPr>
              <a:t>Referências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07694" y="649480"/>
            <a:ext cx="4916510" cy="5546047"/>
          </a:xfrm>
        </p:spPr>
        <p:txBody>
          <a:bodyPr anchor="ctr">
            <a:normAutofit/>
          </a:bodyPr>
          <a:lstStyle/>
          <a:p>
            <a:r>
              <a:rPr lang="pt-BR" sz="2400" b="1" dirty="0"/>
              <a:t>Conteúdo do autor aqui.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DA880F03-8CCD-2B4C-2360-B4A5ADC2311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431" y="205191"/>
            <a:ext cx="2857500" cy="9525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wd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77</TotalTime>
  <Words>86</Words>
  <Application>Microsoft Office PowerPoint</Application>
  <PresentationFormat>Apresentação na tela (4:3)</PresentationFormat>
  <Paragraphs>17</Paragraphs>
  <Slides>8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INOVAÇÃO E INTELIGÊNCIA ARTIFICIAL NA SOCIEDADE CONTEMPORÂNEA 9° Encontro de Gestão e Tecnologia</vt:lpstr>
      <vt:lpstr>Contexto e Problema de Pesquisa</vt:lpstr>
      <vt:lpstr>Objetivo Geral e Específicos</vt:lpstr>
      <vt:lpstr>Fundamentação Teórica </vt:lpstr>
      <vt:lpstr>Método da produção técnica</vt:lpstr>
      <vt:lpstr>Resultados obtidos e análise</vt:lpstr>
      <vt:lpstr>Considerações Finais</vt:lpstr>
      <vt:lpstr>Referências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Junior</dc:creator>
  <cp:keywords/>
  <dc:description>generated using python-pptx</dc:description>
  <cp:lastModifiedBy>f111coord.dsm - Coord. do curso de Desenvolv. de Soft. Mult.</cp:lastModifiedBy>
  <cp:revision>14</cp:revision>
  <dcterms:created xsi:type="dcterms:W3CDTF">2013-01-27T09:14:16Z</dcterms:created>
  <dcterms:modified xsi:type="dcterms:W3CDTF">2026-09-16T13:05:53Z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ff380b4d-8a71-4241-982c-3816ad3ce8fc_Enabled">
    <vt:lpwstr>true</vt:lpwstr>
  </property>
  <property fmtid="{D5CDD505-2E9C-101B-9397-08002B2CF9AE}" pid="3" name="MSIP_Label_ff380b4d-8a71-4241-982c-3816ad3ce8fc_SetDate">
    <vt:lpwstr>2026-09-16T13:04:59Z</vt:lpwstr>
  </property>
  <property fmtid="{D5CDD505-2E9C-101B-9397-08002B2CF9AE}" pid="4" name="MSIP_Label_ff380b4d-8a71-4241-982c-3816ad3ce8fc_Method">
    <vt:lpwstr>Standard</vt:lpwstr>
  </property>
  <property fmtid="{D5CDD505-2E9C-101B-9397-08002B2CF9AE}" pid="5" name="MSIP_Label_ff380b4d-8a71-4241-982c-3816ad3ce8fc_Name">
    <vt:lpwstr>defa4170-0d19-0005-0004-bc88714345d2</vt:lpwstr>
  </property>
  <property fmtid="{D5CDD505-2E9C-101B-9397-08002B2CF9AE}" pid="6" name="MSIP_Label_ff380b4d-8a71-4241-982c-3816ad3ce8fc_SiteId">
    <vt:lpwstr>eabe64c5-68f5-4a76-8301-9577a679e449</vt:lpwstr>
  </property>
  <property fmtid="{D5CDD505-2E9C-101B-9397-08002B2CF9AE}" pid="7" name="MSIP_Label_ff380b4d-8a71-4241-982c-3816ad3ce8fc_ActionId">
    <vt:lpwstr>0b26a316-0366-471a-a182-518e7c67ac3c</vt:lpwstr>
  </property>
  <property fmtid="{D5CDD505-2E9C-101B-9397-08002B2CF9AE}" pid="8" name="MSIP_Label_ff380b4d-8a71-4241-982c-3816ad3ce8fc_ContentBits">
    <vt:lpwstr>0</vt:lpwstr>
  </property>
  <property fmtid="{D5CDD505-2E9C-101B-9397-08002B2CF9AE}" pid="9" name="MSIP_Label_ff380b4d-8a71-4241-982c-3816ad3ce8fc_Tag">
    <vt:lpwstr>10, 3, 0, 1</vt:lpwstr>
  </property>
</Properties>
</file>